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4" r:id="rId5"/>
    <p:sldId id="275" r:id="rId6"/>
    <p:sldId id="276" r:id="rId7"/>
    <p:sldId id="278" r:id="rId8"/>
    <p:sldId id="280" r:id="rId9"/>
    <p:sldId id="283" r:id="rId10"/>
    <p:sldId id="281" r:id="rId11"/>
    <p:sldId id="277" r:id="rId12"/>
    <p:sldId id="284" r:id="rId13"/>
    <p:sldId id="285" r:id="rId14"/>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9449"/>
    <a:srgbClr val="FFFFFF"/>
    <a:srgbClr val="423822"/>
    <a:srgbClr val="574A34"/>
    <a:srgbClr val="917F5E"/>
    <a:srgbClr val="3D2515"/>
    <a:srgbClr val="836449"/>
    <a:srgbClr val="313131"/>
    <a:srgbClr val="D5D5D5"/>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0519" autoAdjust="0"/>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FD4AF-9F7B-42E6-B5DD-F356EF45B683}"/>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a:extLst>
              <a:ext uri="{FF2B5EF4-FFF2-40B4-BE49-F238E27FC236}">
                <a16:creationId xmlns:a16="http://schemas.microsoft.com/office/drawing/2014/main" id="{AA2A8755-6272-46CE-8801-85667C143BBD}"/>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EB28E744-D578-4A41-835A-4396EA214FB9}" type="datetimeFigureOut">
              <a:rPr lang="en-US" smtClean="0"/>
              <a:t>4/26/2023</a:t>
            </a:fld>
            <a:endParaRPr lang="en-US"/>
          </a:p>
        </p:txBody>
      </p:sp>
      <p:sp>
        <p:nvSpPr>
          <p:cNvPr id="4" name="Footer Placeholder 3">
            <a:extLst>
              <a:ext uri="{FF2B5EF4-FFF2-40B4-BE49-F238E27FC236}">
                <a16:creationId xmlns:a16="http://schemas.microsoft.com/office/drawing/2014/main" id="{4E0CEDA9-5C3D-4C86-A77B-386ABDE81F19}"/>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51ACA8EF-8BEE-4870-AAAE-99C8B718BE51}"/>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D63D6458-C9F9-4195-BB87-C726B1BE7BD8}" type="slidenum">
              <a:rPr lang="en-US" smtClean="0"/>
              <a:t>‹#›</a:t>
            </a:fld>
            <a:endParaRPr lang="en-US"/>
          </a:p>
        </p:txBody>
      </p:sp>
    </p:spTree>
    <p:extLst>
      <p:ext uri="{BB962C8B-B14F-4D97-AF65-F5344CB8AC3E}">
        <p14:creationId xmlns:p14="http://schemas.microsoft.com/office/powerpoint/2010/main" val="3965481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CD165ECD-52A7-414D-AFAB-0C15000B4F21}" type="datetimeFigureOut">
              <a:rPr lang="en-US" smtClean="0"/>
              <a:pPr/>
              <a:t>4/26/2023</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7A184ED4-23CF-9A4B-B925-F983588BE4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184ED4-23CF-9A4B-B925-F983588BE42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9DB248-951B-4A08-89C0-1A04759655FD}"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B248-951B-4A08-89C0-1A04759655FD}"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B248-951B-4A08-89C0-1A04759655FD}"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B248-951B-4A08-89C0-1A04759655FD}"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DB248-951B-4A08-89C0-1A04759655FD}"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DB248-951B-4A08-89C0-1A04759655FD}"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DB248-951B-4A08-89C0-1A04759655FD}" type="datetimeFigureOut">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9DB248-951B-4A08-89C0-1A04759655FD}" type="datetimeFigureOut">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DB248-951B-4A08-89C0-1A04759655FD}" type="datetimeFigureOut">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1B469-8EDD-4792-997A-6E7E30531BA2}" type="slidenum">
              <a:rPr lang="en-US" smtClean="0"/>
              <a:pPr/>
              <a:t>‹#›</a:t>
            </a:fld>
            <a:endParaRPr lang="en-US"/>
          </a:p>
        </p:txBody>
      </p:sp>
      <p:sp>
        <p:nvSpPr>
          <p:cNvPr id="5" name="Title 4">
            <a:extLst>
              <a:ext uri="{FF2B5EF4-FFF2-40B4-BE49-F238E27FC236}">
                <a16:creationId xmlns:a16="http://schemas.microsoft.com/office/drawing/2014/main" id="{3D83D3F4-CC23-40FE-8479-3B87E8C10D1B}"/>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DB248-951B-4A08-89C0-1A04759655FD}"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9DB248-951B-4A08-89C0-1A04759655FD}"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1B469-8EDD-4792-997A-6E7E30531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DB248-951B-4A08-89C0-1A04759655FD}" type="datetimeFigureOut">
              <a:rPr lang="en-US" smtClean="0"/>
              <a:pPr/>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B469-8EDD-4792-997A-6E7E30531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hyperlink" Target="mailto:jennie.willis@btinternet.com"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facebook.com/groups/25485173987328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2343DB-422B-4A43-836D-B1DC0D922669}"/>
              </a:ext>
            </a:extLst>
          </p:cNvPr>
          <p:cNvSpPr>
            <a:spLocks noGrp="1"/>
          </p:cNvSpPr>
          <p:nvPr>
            <p:ph type="title"/>
          </p:nvPr>
        </p:nvSpPr>
        <p:spPr/>
        <p:txBody>
          <a:bodyPr/>
          <a:lstStyle/>
          <a:p>
            <a:r>
              <a:rPr lang="en-US" dirty="0"/>
              <a:t>Slide 1</a:t>
            </a:r>
          </a:p>
        </p:txBody>
      </p:sp>
      <p:sp>
        <p:nvSpPr>
          <p:cNvPr id="37" name="Rectangle 36">
            <a:extLst>
              <a:ext uri="{C183D7F6-B498-43B3-948B-1728B52AA6E4}">
                <adec:decorative xmlns:adec="http://schemas.microsoft.com/office/drawing/2017/decorative" val="1"/>
              </a:ext>
            </a:extLst>
          </p:cNvPr>
          <p:cNvSpPr/>
          <p:nvPr/>
        </p:nvSpPr>
        <p:spPr bwMode="auto">
          <a:xfrm rot="10800000">
            <a:off x="0" y="5181600"/>
            <a:ext cx="9144000" cy="1676400"/>
          </a:xfrm>
          <a:prstGeom prst="rect">
            <a:avLst/>
          </a:prstGeom>
          <a:gradFill flip="none" rotWithShape="1">
            <a:gsLst>
              <a:gs pos="0">
                <a:srgbClr val="D9CFBB"/>
              </a:gs>
              <a:gs pos="100000">
                <a:srgbClr val="AE9878"/>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90" name="Group 489">
            <a:extLst>
              <a:ext uri="{C183D7F6-B498-43B3-948B-1728B52AA6E4}">
                <adec:decorative xmlns:adec="http://schemas.microsoft.com/office/drawing/2017/decorative" val="1"/>
              </a:ext>
            </a:extLst>
          </p:cNvPr>
          <p:cNvGrpSpPr/>
          <p:nvPr/>
        </p:nvGrpSpPr>
        <p:grpSpPr>
          <a:xfrm>
            <a:off x="76200" y="5791200"/>
            <a:ext cx="9067800" cy="1066800"/>
            <a:chOff x="192944" y="5791200"/>
            <a:chExt cx="9106330" cy="1066800"/>
          </a:xfrm>
        </p:grpSpPr>
        <p:sp>
          <p:nvSpPr>
            <p:cNvPr id="3" name="Freeform 5"/>
            <p:cNvSpPr>
              <a:spLocks/>
            </p:cNvSpPr>
            <p:nvPr/>
          </p:nvSpPr>
          <p:spPr bwMode="auto">
            <a:xfrm>
              <a:off x="733538"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 name="Freeform 7"/>
            <p:cNvSpPr>
              <a:spLocks/>
            </p:cNvSpPr>
            <p:nvPr/>
          </p:nvSpPr>
          <p:spPr bwMode="auto">
            <a:xfrm>
              <a:off x="234528" y="6352674"/>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 name="Freeform 6"/>
            <p:cNvSpPr>
              <a:spLocks/>
            </p:cNvSpPr>
            <p:nvPr/>
          </p:nvSpPr>
          <p:spPr bwMode="auto">
            <a:xfrm>
              <a:off x="192944"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 name="Freeform 6"/>
            <p:cNvSpPr>
              <a:spLocks/>
            </p:cNvSpPr>
            <p:nvPr/>
          </p:nvSpPr>
          <p:spPr bwMode="auto">
            <a:xfrm>
              <a:off x="525618" y="6128084"/>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Freeform 7"/>
            <p:cNvSpPr>
              <a:spLocks/>
            </p:cNvSpPr>
            <p:nvPr/>
          </p:nvSpPr>
          <p:spPr bwMode="auto">
            <a:xfrm>
              <a:off x="899875" y="5903495"/>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a:spLocks/>
            </p:cNvSpPr>
            <p:nvPr/>
          </p:nvSpPr>
          <p:spPr bwMode="auto">
            <a:xfrm>
              <a:off x="1731559"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9" name="Freeform 6"/>
            <p:cNvSpPr>
              <a:spLocks/>
            </p:cNvSpPr>
            <p:nvPr/>
          </p:nvSpPr>
          <p:spPr bwMode="auto">
            <a:xfrm>
              <a:off x="1149380" y="629652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Freeform 6"/>
            <p:cNvSpPr>
              <a:spLocks/>
            </p:cNvSpPr>
            <p:nvPr/>
          </p:nvSpPr>
          <p:spPr bwMode="auto">
            <a:xfrm>
              <a:off x="1440470" y="6521116"/>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1" name="Freeform 7"/>
            <p:cNvSpPr>
              <a:spLocks/>
            </p:cNvSpPr>
            <p:nvPr/>
          </p:nvSpPr>
          <p:spPr bwMode="auto">
            <a:xfrm>
              <a:off x="2355322"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2" name="Freeform 6"/>
            <p:cNvSpPr>
              <a:spLocks/>
            </p:cNvSpPr>
            <p:nvPr/>
          </p:nvSpPr>
          <p:spPr bwMode="auto">
            <a:xfrm>
              <a:off x="1398886" y="6008433"/>
              <a:ext cx="415842" cy="317521"/>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3" name="Freeform 6"/>
            <p:cNvSpPr>
              <a:spLocks/>
            </p:cNvSpPr>
            <p:nvPr/>
          </p:nvSpPr>
          <p:spPr bwMode="auto">
            <a:xfrm>
              <a:off x="2105817"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Freeform 6"/>
            <p:cNvSpPr>
              <a:spLocks/>
            </p:cNvSpPr>
            <p:nvPr/>
          </p:nvSpPr>
          <p:spPr bwMode="auto">
            <a:xfrm>
              <a:off x="2091955" y="6511758"/>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Freeform 5"/>
            <p:cNvSpPr>
              <a:spLocks/>
            </p:cNvSpPr>
            <p:nvPr/>
          </p:nvSpPr>
          <p:spPr bwMode="auto">
            <a:xfrm>
              <a:off x="2854332"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Freeform 6"/>
            <p:cNvSpPr>
              <a:spLocks/>
            </p:cNvSpPr>
            <p:nvPr/>
          </p:nvSpPr>
          <p:spPr bwMode="auto">
            <a:xfrm>
              <a:off x="359281" y="587811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Freeform 6"/>
            <p:cNvSpPr>
              <a:spLocks/>
            </p:cNvSpPr>
            <p:nvPr/>
          </p:nvSpPr>
          <p:spPr bwMode="auto">
            <a:xfrm>
              <a:off x="622647" y="58941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5"/>
            <p:cNvSpPr>
              <a:spLocks/>
            </p:cNvSpPr>
            <p:nvPr/>
          </p:nvSpPr>
          <p:spPr bwMode="auto">
            <a:xfrm>
              <a:off x="3478095" y="6497533"/>
              <a:ext cx="374258" cy="248172"/>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7"/>
            <p:cNvSpPr>
              <a:spLocks/>
            </p:cNvSpPr>
            <p:nvPr/>
          </p:nvSpPr>
          <p:spPr bwMode="auto">
            <a:xfrm>
              <a:off x="4143442"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6"/>
            <p:cNvSpPr>
              <a:spLocks/>
            </p:cNvSpPr>
            <p:nvPr/>
          </p:nvSpPr>
          <p:spPr bwMode="auto">
            <a:xfrm>
              <a:off x="3270174" y="657726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1" name="Freeform 6"/>
            <p:cNvSpPr>
              <a:spLocks/>
            </p:cNvSpPr>
            <p:nvPr/>
          </p:nvSpPr>
          <p:spPr bwMode="auto">
            <a:xfrm>
              <a:off x="2646411" y="663362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2" name="Freeform 6"/>
            <p:cNvSpPr>
              <a:spLocks/>
            </p:cNvSpPr>
            <p:nvPr/>
          </p:nvSpPr>
          <p:spPr bwMode="auto">
            <a:xfrm>
              <a:off x="3270174" y="6240379"/>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5"/>
            <p:cNvSpPr>
              <a:spLocks/>
            </p:cNvSpPr>
            <p:nvPr/>
          </p:nvSpPr>
          <p:spPr bwMode="auto">
            <a:xfrm>
              <a:off x="4559284" y="6071937"/>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6"/>
            <p:cNvSpPr>
              <a:spLocks/>
            </p:cNvSpPr>
            <p:nvPr/>
          </p:nvSpPr>
          <p:spPr bwMode="auto">
            <a:xfrm>
              <a:off x="1523638" y="6352674"/>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6"/>
            <p:cNvSpPr>
              <a:spLocks/>
            </p:cNvSpPr>
            <p:nvPr/>
          </p:nvSpPr>
          <p:spPr bwMode="auto">
            <a:xfrm>
              <a:off x="1149380" y="6577263"/>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7"/>
            <p:cNvSpPr>
              <a:spLocks/>
            </p:cNvSpPr>
            <p:nvPr/>
          </p:nvSpPr>
          <p:spPr bwMode="auto">
            <a:xfrm>
              <a:off x="3852353" y="6296526"/>
              <a:ext cx="237108" cy="181279"/>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Freeform 6"/>
            <p:cNvSpPr>
              <a:spLocks/>
            </p:cNvSpPr>
            <p:nvPr/>
          </p:nvSpPr>
          <p:spPr bwMode="auto">
            <a:xfrm>
              <a:off x="4351363" y="60719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8" name="Freeform 6"/>
            <p:cNvSpPr>
              <a:spLocks/>
            </p:cNvSpPr>
            <p:nvPr/>
          </p:nvSpPr>
          <p:spPr bwMode="auto">
            <a:xfrm>
              <a:off x="3893937" y="652111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7"/>
            <p:cNvSpPr>
              <a:spLocks/>
            </p:cNvSpPr>
            <p:nvPr/>
          </p:nvSpPr>
          <p:spPr bwMode="auto">
            <a:xfrm>
              <a:off x="4642452" y="6464968"/>
              <a:ext cx="310548" cy="237426"/>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0" name="Freeform 6"/>
            <p:cNvSpPr>
              <a:spLocks/>
            </p:cNvSpPr>
            <p:nvPr/>
          </p:nvSpPr>
          <p:spPr bwMode="auto">
            <a:xfrm>
              <a:off x="1398886" y="5791200"/>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1" name="Freeform 6"/>
            <p:cNvSpPr>
              <a:spLocks/>
            </p:cNvSpPr>
            <p:nvPr/>
          </p:nvSpPr>
          <p:spPr bwMode="auto">
            <a:xfrm>
              <a:off x="1856312" y="5903495"/>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2" name="Freeform 6"/>
            <p:cNvSpPr>
              <a:spLocks/>
            </p:cNvSpPr>
            <p:nvPr/>
          </p:nvSpPr>
          <p:spPr bwMode="auto">
            <a:xfrm>
              <a:off x="4642452" y="5922211"/>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3" name="Freeform 6"/>
            <p:cNvSpPr>
              <a:spLocks/>
            </p:cNvSpPr>
            <p:nvPr/>
          </p:nvSpPr>
          <p:spPr bwMode="auto">
            <a:xfrm>
              <a:off x="2729579" y="6015789"/>
              <a:ext cx="339453" cy="280520"/>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4" name="Freeform 6"/>
            <p:cNvSpPr>
              <a:spLocks/>
            </p:cNvSpPr>
            <p:nvPr/>
          </p:nvSpPr>
          <p:spPr bwMode="auto">
            <a:xfrm>
              <a:off x="2445421" y="5978358"/>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5" name="Freeform 7"/>
            <p:cNvSpPr>
              <a:spLocks/>
            </p:cNvSpPr>
            <p:nvPr/>
          </p:nvSpPr>
          <p:spPr bwMode="auto">
            <a:xfrm>
              <a:off x="3561263" y="5959642"/>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36" name="Freeform 7"/>
            <p:cNvSpPr>
              <a:spLocks/>
            </p:cNvSpPr>
            <p:nvPr/>
          </p:nvSpPr>
          <p:spPr bwMode="auto">
            <a:xfrm>
              <a:off x="3193936" y="6056820"/>
              <a:ext cx="207921" cy="158964"/>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56" name="Freeform 5"/>
            <p:cNvSpPr>
              <a:spLocks/>
            </p:cNvSpPr>
            <p:nvPr/>
          </p:nvSpPr>
          <p:spPr bwMode="auto">
            <a:xfrm>
              <a:off x="5029200" y="6421333"/>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59" name="Freeform 6"/>
            <p:cNvSpPr>
              <a:spLocks/>
            </p:cNvSpPr>
            <p:nvPr/>
          </p:nvSpPr>
          <p:spPr bwMode="auto">
            <a:xfrm>
              <a:off x="5001326" y="6128084"/>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0" name="Freeform 7"/>
            <p:cNvSpPr>
              <a:spLocks/>
            </p:cNvSpPr>
            <p:nvPr/>
          </p:nvSpPr>
          <p:spPr bwMode="auto">
            <a:xfrm>
              <a:off x="5246149" y="5903495"/>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1" name="Freeform 460"/>
            <p:cNvSpPr>
              <a:spLocks/>
            </p:cNvSpPr>
            <p:nvPr/>
          </p:nvSpPr>
          <p:spPr bwMode="auto">
            <a:xfrm>
              <a:off x="6077833"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2" name="Freeform 6"/>
            <p:cNvSpPr>
              <a:spLocks/>
            </p:cNvSpPr>
            <p:nvPr/>
          </p:nvSpPr>
          <p:spPr bwMode="auto">
            <a:xfrm>
              <a:off x="5495654" y="629652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3" name="Freeform 6"/>
            <p:cNvSpPr>
              <a:spLocks/>
            </p:cNvSpPr>
            <p:nvPr/>
          </p:nvSpPr>
          <p:spPr bwMode="auto">
            <a:xfrm>
              <a:off x="5786744" y="6521116"/>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4" name="Freeform 7"/>
            <p:cNvSpPr>
              <a:spLocks/>
            </p:cNvSpPr>
            <p:nvPr/>
          </p:nvSpPr>
          <p:spPr bwMode="auto">
            <a:xfrm>
              <a:off x="6701596"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5" name="Freeform 6"/>
            <p:cNvSpPr>
              <a:spLocks/>
            </p:cNvSpPr>
            <p:nvPr/>
          </p:nvSpPr>
          <p:spPr bwMode="auto">
            <a:xfrm>
              <a:off x="5745160" y="6008433"/>
              <a:ext cx="415842" cy="317521"/>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6" name="Freeform 6"/>
            <p:cNvSpPr>
              <a:spLocks/>
            </p:cNvSpPr>
            <p:nvPr/>
          </p:nvSpPr>
          <p:spPr bwMode="auto">
            <a:xfrm>
              <a:off x="6452091" y="607193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7" name="Freeform 6"/>
            <p:cNvSpPr>
              <a:spLocks/>
            </p:cNvSpPr>
            <p:nvPr/>
          </p:nvSpPr>
          <p:spPr bwMode="auto">
            <a:xfrm>
              <a:off x="6438229" y="6511758"/>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68" name="Freeform 5"/>
            <p:cNvSpPr>
              <a:spLocks/>
            </p:cNvSpPr>
            <p:nvPr/>
          </p:nvSpPr>
          <p:spPr bwMode="auto">
            <a:xfrm>
              <a:off x="7200606" y="6352674"/>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0" name="Freeform 6"/>
            <p:cNvSpPr>
              <a:spLocks/>
            </p:cNvSpPr>
            <p:nvPr/>
          </p:nvSpPr>
          <p:spPr bwMode="auto">
            <a:xfrm>
              <a:off x="4968921" y="58941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1" name="Freeform 5"/>
            <p:cNvSpPr>
              <a:spLocks/>
            </p:cNvSpPr>
            <p:nvPr/>
          </p:nvSpPr>
          <p:spPr bwMode="auto">
            <a:xfrm>
              <a:off x="7824369" y="6497533"/>
              <a:ext cx="374258" cy="248172"/>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2" name="Freeform 7"/>
            <p:cNvSpPr>
              <a:spLocks/>
            </p:cNvSpPr>
            <p:nvPr/>
          </p:nvSpPr>
          <p:spPr bwMode="auto">
            <a:xfrm>
              <a:off x="8489716" y="6240379"/>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3" name="Freeform 6"/>
            <p:cNvSpPr>
              <a:spLocks/>
            </p:cNvSpPr>
            <p:nvPr/>
          </p:nvSpPr>
          <p:spPr bwMode="auto">
            <a:xfrm>
              <a:off x="7616448" y="6577263"/>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4" name="Freeform 6"/>
            <p:cNvSpPr>
              <a:spLocks/>
            </p:cNvSpPr>
            <p:nvPr/>
          </p:nvSpPr>
          <p:spPr bwMode="auto">
            <a:xfrm>
              <a:off x="6992685" y="6633627"/>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5" name="Freeform 6"/>
            <p:cNvSpPr>
              <a:spLocks/>
            </p:cNvSpPr>
            <p:nvPr/>
          </p:nvSpPr>
          <p:spPr bwMode="auto">
            <a:xfrm>
              <a:off x="7616448" y="6240379"/>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6" name="Freeform 5"/>
            <p:cNvSpPr>
              <a:spLocks/>
            </p:cNvSpPr>
            <p:nvPr/>
          </p:nvSpPr>
          <p:spPr bwMode="auto">
            <a:xfrm>
              <a:off x="8905558" y="6071937"/>
              <a:ext cx="374258" cy="360467"/>
            </a:xfrm>
            <a:custGeom>
              <a:avLst/>
              <a:gdLst/>
              <a:ahLst/>
              <a:cxnLst>
                <a:cxn ang="0">
                  <a:pos x="2536" y="532"/>
                </a:cxn>
                <a:cxn ang="0">
                  <a:pos x="2160" y="499"/>
                </a:cxn>
                <a:cxn ang="0">
                  <a:pos x="1749" y="459"/>
                </a:cxn>
                <a:cxn ang="0">
                  <a:pos x="1557" y="464"/>
                </a:cxn>
                <a:cxn ang="0">
                  <a:pos x="1432" y="505"/>
                </a:cxn>
                <a:cxn ang="0">
                  <a:pos x="1386" y="542"/>
                </a:cxn>
                <a:cxn ang="0">
                  <a:pos x="1292" y="605"/>
                </a:cxn>
                <a:cxn ang="0">
                  <a:pos x="1031" y="697"/>
                </a:cxn>
                <a:cxn ang="0">
                  <a:pos x="869" y="763"/>
                </a:cxn>
                <a:cxn ang="0">
                  <a:pos x="787" y="826"/>
                </a:cxn>
                <a:cxn ang="0">
                  <a:pos x="565" y="1108"/>
                </a:cxn>
                <a:cxn ang="0">
                  <a:pos x="374" y="1386"/>
                </a:cxn>
                <a:cxn ang="0">
                  <a:pos x="265" y="1598"/>
                </a:cxn>
                <a:cxn ang="0">
                  <a:pos x="232" y="1699"/>
                </a:cxn>
                <a:cxn ang="0">
                  <a:pos x="65" y="2156"/>
                </a:cxn>
                <a:cxn ang="0">
                  <a:pos x="9" y="2405"/>
                </a:cxn>
                <a:cxn ang="0">
                  <a:pos x="6" y="2619"/>
                </a:cxn>
                <a:cxn ang="0">
                  <a:pos x="32" y="2724"/>
                </a:cxn>
                <a:cxn ang="0">
                  <a:pos x="82" y="2817"/>
                </a:cxn>
                <a:cxn ang="0">
                  <a:pos x="162" y="2893"/>
                </a:cxn>
                <a:cxn ang="0">
                  <a:pos x="249" y="2940"/>
                </a:cxn>
                <a:cxn ang="0">
                  <a:pos x="701" y="3119"/>
                </a:cxn>
                <a:cxn ang="0">
                  <a:pos x="872" y="3215"/>
                </a:cxn>
                <a:cxn ang="0">
                  <a:pos x="972" y="3309"/>
                </a:cxn>
                <a:cxn ang="0">
                  <a:pos x="1065" y="3436"/>
                </a:cxn>
                <a:cxn ang="0">
                  <a:pos x="1211" y="3684"/>
                </a:cxn>
                <a:cxn ang="0">
                  <a:pos x="1413" y="3962"/>
                </a:cxn>
                <a:cxn ang="0">
                  <a:pos x="1591" y="4160"/>
                </a:cxn>
                <a:cxn ang="0">
                  <a:pos x="1798" y="4345"/>
                </a:cxn>
                <a:cxn ang="0">
                  <a:pos x="2031" y="4506"/>
                </a:cxn>
                <a:cxn ang="0">
                  <a:pos x="2292" y="4633"/>
                </a:cxn>
                <a:cxn ang="0">
                  <a:pos x="2542" y="4718"/>
                </a:cxn>
                <a:cxn ang="0">
                  <a:pos x="3095" y="4853"/>
                </a:cxn>
                <a:cxn ang="0">
                  <a:pos x="3650" y="4919"/>
                </a:cxn>
                <a:cxn ang="0">
                  <a:pos x="4131" y="4913"/>
                </a:cxn>
                <a:cxn ang="0">
                  <a:pos x="4531" y="4857"/>
                </a:cxn>
                <a:cxn ang="0">
                  <a:pos x="4839" y="4771"/>
                </a:cxn>
                <a:cxn ang="0">
                  <a:pos x="5047" y="4673"/>
                </a:cxn>
                <a:cxn ang="0">
                  <a:pos x="5440" y="4402"/>
                </a:cxn>
                <a:cxn ang="0">
                  <a:pos x="5846" y="4099"/>
                </a:cxn>
                <a:cxn ang="0">
                  <a:pos x="5988" y="3959"/>
                </a:cxn>
                <a:cxn ang="0">
                  <a:pos x="6045" y="3872"/>
                </a:cxn>
                <a:cxn ang="0">
                  <a:pos x="6097" y="3697"/>
                </a:cxn>
                <a:cxn ang="0">
                  <a:pos x="6160" y="3254"/>
                </a:cxn>
                <a:cxn ang="0">
                  <a:pos x="6190" y="2754"/>
                </a:cxn>
                <a:cxn ang="0">
                  <a:pos x="6200" y="2371"/>
                </a:cxn>
                <a:cxn ang="0">
                  <a:pos x="6208" y="2014"/>
                </a:cxn>
                <a:cxn ang="0">
                  <a:pos x="6194" y="1716"/>
                </a:cxn>
                <a:cxn ang="0">
                  <a:pos x="6148" y="1305"/>
                </a:cxn>
                <a:cxn ang="0">
                  <a:pos x="6062" y="976"/>
                </a:cxn>
                <a:cxn ang="0">
                  <a:pos x="5968" y="787"/>
                </a:cxn>
                <a:cxn ang="0">
                  <a:pos x="5880" y="667"/>
                </a:cxn>
                <a:cxn ang="0">
                  <a:pos x="5791" y="578"/>
                </a:cxn>
                <a:cxn ang="0">
                  <a:pos x="5579" y="423"/>
                </a:cxn>
                <a:cxn ang="0">
                  <a:pos x="5297" y="272"/>
                </a:cxn>
                <a:cxn ang="0">
                  <a:pos x="5040" y="163"/>
                </a:cxn>
                <a:cxn ang="0">
                  <a:pos x="4726" y="76"/>
                </a:cxn>
                <a:cxn ang="0">
                  <a:pos x="4270" y="1"/>
                </a:cxn>
                <a:cxn ang="0">
                  <a:pos x="4103" y="19"/>
                </a:cxn>
                <a:cxn ang="0">
                  <a:pos x="3898" y="87"/>
                </a:cxn>
                <a:cxn ang="0">
                  <a:pos x="3387" y="305"/>
                </a:cxn>
                <a:cxn ang="0">
                  <a:pos x="3025" y="436"/>
                </a:cxn>
                <a:cxn ang="0">
                  <a:pos x="2696" y="516"/>
                </a:cxn>
              </a:cxnLst>
              <a:rect l="0" t="0" r="r" b="b"/>
              <a:pathLst>
                <a:path w="6210" h="4923">
                  <a:moveTo>
                    <a:pt x="2628" y="526"/>
                  </a:moveTo>
                  <a:lnTo>
                    <a:pt x="2628" y="526"/>
                  </a:lnTo>
                  <a:lnTo>
                    <a:pt x="2599" y="529"/>
                  </a:lnTo>
                  <a:lnTo>
                    <a:pt x="2569" y="532"/>
                  </a:lnTo>
                  <a:lnTo>
                    <a:pt x="2536" y="532"/>
                  </a:lnTo>
                  <a:lnTo>
                    <a:pt x="2500" y="530"/>
                  </a:lnTo>
                  <a:lnTo>
                    <a:pt x="2423" y="526"/>
                  </a:lnTo>
                  <a:lnTo>
                    <a:pt x="2339" y="519"/>
                  </a:lnTo>
                  <a:lnTo>
                    <a:pt x="2252" y="509"/>
                  </a:lnTo>
                  <a:lnTo>
                    <a:pt x="2160" y="499"/>
                  </a:lnTo>
                  <a:lnTo>
                    <a:pt x="2067" y="487"/>
                  </a:lnTo>
                  <a:lnTo>
                    <a:pt x="1974" y="476"/>
                  </a:lnTo>
                  <a:lnTo>
                    <a:pt x="1881" y="467"/>
                  </a:lnTo>
                  <a:lnTo>
                    <a:pt x="1792" y="460"/>
                  </a:lnTo>
                  <a:lnTo>
                    <a:pt x="1749" y="459"/>
                  </a:lnTo>
                  <a:lnTo>
                    <a:pt x="1707" y="457"/>
                  </a:lnTo>
                  <a:lnTo>
                    <a:pt x="1667" y="457"/>
                  </a:lnTo>
                  <a:lnTo>
                    <a:pt x="1628" y="459"/>
                  </a:lnTo>
                  <a:lnTo>
                    <a:pt x="1591" y="462"/>
                  </a:lnTo>
                  <a:lnTo>
                    <a:pt x="1557" y="464"/>
                  </a:lnTo>
                  <a:lnTo>
                    <a:pt x="1524" y="470"/>
                  </a:lnTo>
                  <a:lnTo>
                    <a:pt x="1494" y="477"/>
                  </a:lnTo>
                  <a:lnTo>
                    <a:pt x="1466" y="487"/>
                  </a:lnTo>
                  <a:lnTo>
                    <a:pt x="1442" y="499"/>
                  </a:lnTo>
                  <a:lnTo>
                    <a:pt x="1432" y="505"/>
                  </a:lnTo>
                  <a:lnTo>
                    <a:pt x="1421" y="512"/>
                  </a:lnTo>
                  <a:lnTo>
                    <a:pt x="1412" y="519"/>
                  </a:lnTo>
                  <a:lnTo>
                    <a:pt x="1403" y="526"/>
                  </a:lnTo>
                  <a:lnTo>
                    <a:pt x="1403" y="526"/>
                  </a:lnTo>
                  <a:lnTo>
                    <a:pt x="1386" y="542"/>
                  </a:lnTo>
                  <a:lnTo>
                    <a:pt x="1369" y="558"/>
                  </a:lnTo>
                  <a:lnTo>
                    <a:pt x="1350" y="571"/>
                  </a:lnTo>
                  <a:lnTo>
                    <a:pt x="1332" y="583"/>
                  </a:lnTo>
                  <a:lnTo>
                    <a:pt x="1312" y="595"/>
                  </a:lnTo>
                  <a:lnTo>
                    <a:pt x="1292" y="605"/>
                  </a:lnTo>
                  <a:lnTo>
                    <a:pt x="1251" y="625"/>
                  </a:lnTo>
                  <a:lnTo>
                    <a:pt x="1208" y="642"/>
                  </a:lnTo>
                  <a:lnTo>
                    <a:pt x="1164" y="657"/>
                  </a:lnTo>
                  <a:lnTo>
                    <a:pt x="1075" y="684"/>
                  </a:lnTo>
                  <a:lnTo>
                    <a:pt x="1031" y="697"/>
                  </a:lnTo>
                  <a:lnTo>
                    <a:pt x="988" y="711"/>
                  </a:lnTo>
                  <a:lnTo>
                    <a:pt x="946" y="725"/>
                  </a:lnTo>
                  <a:lnTo>
                    <a:pt x="906" y="743"/>
                  </a:lnTo>
                  <a:lnTo>
                    <a:pt x="887" y="753"/>
                  </a:lnTo>
                  <a:lnTo>
                    <a:pt x="869" y="763"/>
                  </a:lnTo>
                  <a:lnTo>
                    <a:pt x="851" y="773"/>
                  </a:lnTo>
                  <a:lnTo>
                    <a:pt x="834" y="784"/>
                  </a:lnTo>
                  <a:lnTo>
                    <a:pt x="817" y="797"/>
                  </a:lnTo>
                  <a:lnTo>
                    <a:pt x="801" y="811"/>
                  </a:lnTo>
                  <a:lnTo>
                    <a:pt x="787" y="826"/>
                  </a:lnTo>
                  <a:lnTo>
                    <a:pt x="774" y="841"/>
                  </a:lnTo>
                  <a:lnTo>
                    <a:pt x="774" y="841"/>
                  </a:lnTo>
                  <a:lnTo>
                    <a:pt x="714" y="916"/>
                  </a:lnTo>
                  <a:lnTo>
                    <a:pt x="642" y="1006"/>
                  </a:lnTo>
                  <a:lnTo>
                    <a:pt x="565" y="1108"/>
                  </a:lnTo>
                  <a:lnTo>
                    <a:pt x="525" y="1163"/>
                  </a:lnTo>
                  <a:lnTo>
                    <a:pt x="485" y="1217"/>
                  </a:lnTo>
                  <a:lnTo>
                    <a:pt x="446" y="1273"/>
                  </a:lnTo>
                  <a:lnTo>
                    <a:pt x="409" y="1330"/>
                  </a:lnTo>
                  <a:lnTo>
                    <a:pt x="374" y="1386"/>
                  </a:lnTo>
                  <a:lnTo>
                    <a:pt x="341" y="1441"/>
                  </a:lnTo>
                  <a:lnTo>
                    <a:pt x="311" y="1495"/>
                  </a:lnTo>
                  <a:lnTo>
                    <a:pt x="287" y="1548"/>
                  </a:lnTo>
                  <a:lnTo>
                    <a:pt x="275" y="1574"/>
                  </a:lnTo>
                  <a:lnTo>
                    <a:pt x="265" y="1598"/>
                  </a:lnTo>
                  <a:lnTo>
                    <a:pt x="257" y="1623"/>
                  </a:lnTo>
                  <a:lnTo>
                    <a:pt x="249" y="1646"/>
                  </a:lnTo>
                  <a:lnTo>
                    <a:pt x="249" y="1646"/>
                  </a:lnTo>
                  <a:lnTo>
                    <a:pt x="241" y="1670"/>
                  </a:lnTo>
                  <a:lnTo>
                    <a:pt x="232" y="1699"/>
                  </a:lnTo>
                  <a:lnTo>
                    <a:pt x="208" y="1763"/>
                  </a:lnTo>
                  <a:lnTo>
                    <a:pt x="146" y="1922"/>
                  </a:lnTo>
                  <a:lnTo>
                    <a:pt x="112" y="2013"/>
                  </a:lnTo>
                  <a:lnTo>
                    <a:pt x="80" y="2107"/>
                  </a:lnTo>
                  <a:lnTo>
                    <a:pt x="65" y="2156"/>
                  </a:lnTo>
                  <a:lnTo>
                    <a:pt x="50" y="2206"/>
                  </a:lnTo>
                  <a:lnTo>
                    <a:pt x="37" y="2256"/>
                  </a:lnTo>
                  <a:lnTo>
                    <a:pt x="26" y="2305"/>
                  </a:lnTo>
                  <a:lnTo>
                    <a:pt x="16" y="2355"/>
                  </a:lnTo>
                  <a:lnTo>
                    <a:pt x="9" y="2405"/>
                  </a:lnTo>
                  <a:lnTo>
                    <a:pt x="3" y="2454"/>
                  </a:lnTo>
                  <a:lnTo>
                    <a:pt x="0" y="2503"/>
                  </a:lnTo>
                  <a:lnTo>
                    <a:pt x="0" y="2550"/>
                  </a:lnTo>
                  <a:lnTo>
                    <a:pt x="3" y="2596"/>
                  </a:lnTo>
                  <a:lnTo>
                    <a:pt x="6" y="2619"/>
                  </a:lnTo>
                  <a:lnTo>
                    <a:pt x="9" y="2641"/>
                  </a:lnTo>
                  <a:lnTo>
                    <a:pt x="13" y="2662"/>
                  </a:lnTo>
                  <a:lnTo>
                    <a:pt x="19" y="2684"/>
                  </a:lnTo>
                  <a:lnTo>
                    <a:pt x="24" y="2704"/>
                  </a:lnTo>
                  <a:lnTo>
                    <a:pt x="32" y="2724"/>
                  </a:lnTo>
                  <a:lnTo>
                    <a:pt x="39" y="2744"/>
                  </a:lnTo>
                  <a:lnTo>
                    <a:pt x="49" y="2764"/>
                  </a:lnTo>
                  <a:lnTo>
                    <a:pt x="59" y="2783"/>
                  </a:lnTo>
                  <a:lnTo>
                    <a:pt x="70" y="2800"/>
                  </a:lnTo>
                  <a:lnTo>
                    <a:pt x="82" y="2817"/>
                  </a:lnTo>
                  <a:lnTo>
                    <a:pt x="96" y="2834"/>
                  </a:lnTo>
                  <a:lnTo>
                    <a:pt x="110" y="2850"/>
                  </a:lnTo>
                  <a:lnTo>
                    <a:pt x="126" y="2866"/>
                  </a:lnTo>
                  <a:lnTo>
                    <a:pt x="143" y="2880"/>
                  </a:lnTo>
                  <a:lnTo>
                    <a:pt x="162" y="2893"/>
                  </a:lnTo>
                  <a:lnTo>
                    <a:pt x="182" y="2906"/>
                  </a:lnTo>
                  <a:lnTo>
                    <a:pt x="202" y="2919"/>
                  </a:lnTo>
                  <a:lnTo>
                    <a:pt x="225" y="2929"/>
                  </a:lnTo>
                  <a:lnTo>
                    <a:pt x="249" y="2940"/>
                  </a:lnTo>
                  <a:lnTo>
                    <a:pt x="249" y="2940"/>
                  </a:lnTo>
                  <a:lnTo>
                    <a:pt x="343" y="2976"/>
                  </a:lnTo>
                  <a:lnTo>
                    <a:pt x="429" y="3010"/>
                  </a:lnTo>
                  <a:lnTo>
                    <a:pt x="578" y="3068"/>
                  </a:lnTo>
                  <a:lnTo>
                    <a:pt x="642" y="3094"/>
                  </a:lnTo>
                  <a:lnTo>
                    <a:pt x="701" y="3119"/>
                  </a:lnTo>
                  <a:lnTo>
                    <a:pt x="754" y="3145"/>
                  </a:lnTo>
                  <a:lnTo>
                    <a:pt x="804" y="3171"/>
                  </a:lnTo>
                  <a:lnTo>
                    <a:pt x="827" y="3185"/>
                  </a:lnTo>
                  <a:lnTo>
                    <a:pt x="850" y="3201"/>
                  </a:lnTo>
                  <a:lnTo>
                    <a:pt x="872" y="3215"/>
                  </a:lnTo>
                  <a:lnTo>
                    <a:pt x="893" y="3233"/>
                  </a:lnTo>
                  <a:lnTo>
                    <a:pt x="913" y="3250"/>
                  </a:lnTo>
                  <a:lnTo>
                    <a:pt x="933" y="3268"/>
                  </a:lnTo>
                  <a:lnTo>
                    <a:pt x="953" y="3289"/>
                  </a:lnTo>
                  <a:lnTo>
                    <a:pt x="972" y="3309"/>
                  </a:lnTo>
                  <a:lnTo>
                    <a:pt x="991" y="3332"/>
                  </a:lnTo>
                  <a:lnTo>
                    <a:pt x="1009" y="3355"/>
                  </a:lnTo>
                  <a:lnTo>
                    <a:pt x="1028" y="3380"/>
                  </a:lnTo>
                  <a:lnTo>
                    <a:pt x="1046" y="3408"/>
                  </a:lnTo>
                  <a:lnTo>
                    <a:pt x="1065" y="3436"/>
                  </a:lnTo>
                  <a:lnTo>
                    <a:pt x="1085" y="3466"/>
                  </a:lnTo>
                  <a:lnTo>
                    <a:pt x="1124" y="3534"/>
                  </a:lnTo>
                  <a:lnTo>
                    <a:pt x="1124" y="3534"/>
                  </a:lnTo>
                  <a:lnTo>
                    <a:pt x="1165" y="3608"/>
                  </a:lnTo>
                  <a:lnTo>
                    <a:pt x="1211" y="3684"/>
                  </a:lnTo>
                  <a:lnTo>
                    <a:pt x="1263" y="3763"/>
                  </a:lnTo>
                  <a:lnTo>
                    <a:pt x="1320" y="3842"/>
                  </a:lnTo>
                  <a:lnTo>
                    <a:pt x="1349" y="3882"/>
                  </a:lnTo>
                  <a:lnTo>
                    <a:pt x="1380" y="3922"/>
                  </a:lnTo>
                  <a:lnTo>
                    <a:pt x="1413" y="3962"/>
                  </a:lnTo>
                  <a:lnTo>
                    <a:pt x="1446" y="4002"/>
                  </a:lnTo>
                  <a:lnTo>
                    <a:pt x="1481" y="4043"/>
                  </a:lnTo>
                  <a:lnTo>
                    <a:pt x="1517" y="4083"/>
                  </a:lnTo>
                  <a:lnTo>
                    <a:pt x="1554" y="4121"/>
                  </a:lnTo>
                  <a:lnTo>
                    <a:pt x="1591" y="4160"/>
                  </a:lnTo>
                  <a:lnTo>
                    <a:pt x="1630" y="4199"/>
                  </a:lnTo>
                  <a:lnTo>
                    <a:pt x="1670" y="4236"/>
                  </a:lnTo>
                  <a:lnTo>
                    <a:pt x="1712" y="4273"/>
                  </a:lnTo>
                  <a:lnTo>
                    <a:pt x="1755" y="4309"/>
                  </a:lnTo>
                  <a:lnTo>
                    <a:pt x="1798" y="4345"/>
                  </a:lnTo>
                  <a:lnTo>
                    <a:pt x="1842" y="4379"/>
                  </a:lnTo>
                  <a:lnTo>
                    <a:pt x="1888" y="4412"/>
                  </a:lnTo>
                  <a:lnTo>
                    <a:pt x="1935" y="4445"/>
                  </a:lnTo>
                  <a:lnTo>
                    <a:pt x="1983" y="4476"/>
                  </a:lnTo>
                  <a:lnTo>
                    <a:pt x="2031" y="4506"/>
                  </a:lnTo>
                  <a:lnTo>
                    <a:pt x="2081" y="4534"/>
                  </a:lnTo>
                  <a:lnTo>
                    <a:pt x="2133" y="4562"/>
                  </a:lnTo>
                  <a:lnTo>
                    <a:pt x="2185" y="4587"/>
                  </a:lnTo>
                  <a:lnTo>
                    <a:pt x="2238" y="4610"/>
                  </a:lnTo>
                  <a:lnTo>
                    <a:pt x="2292" y="4633"/>
                  </a:lnTo>
                  <a:lnTo>
                    <a:pt x="2348" y="4653"/>
                  </a:lnTo>
                  <a:lnTo>
                    <a:pt x="2348" y="4653"/>
                  </a:lnTo>
                  <a:lnTo>
                    <a:pt x="2413" y="4676"/>
                  </a:lnTo>
                  <a:lnTo>
                    <a:pt x="2477" y="4698"/>
                  </a:lnTo>
                  <a:lnTo>
                    <a:pt x="2542" y="4718"/>
                  </a:lnTo>
                  <a:lnTo>
                    <a:pt x="2606" y="4736"/>
                  </a:lnTo>
                  <a:lnTo>
                    <a:pt x="2731" y="4771"/>
                  </a:lnTo>
                  <a:lnTo>
                    <a:pt x="2854" y="4802"/>
                  </a:lnTo>
                  <a:lnTo>
                    <a:pt x="2976" y="4830"/>
                  </a:lnTo>
                  <a:lnTo>
                    <a:pt x="3095" y="4853"/>
                  </a:lnTo>
                  <a:lnTo>
                    <a:pt x="3211" y="4873"/>
                  </a:lnTo>
                  <a:lnTo>
                    <a:pt x="3324" y="4888"/>
                  </a:lnTo>
                  <a:lnTo>
                    <a:pt x="3436" y="4901"/>
                  </a:lnTo>
                  <a:lnTo>
                    <a:pt x="3544" y="4911"/>
                  </a:lnTo>
                  <a:lnTo>
                    <a:pt x="3650" y="4919"/>
                  </a:lnTo>
                  <a:lnTo>
                    <a:pt x="3751" y="4923"/>
                  </a:lnTo>
                  <a:lnTo>
                    <a:pt x="3850" y="4923"/>
                  </a:lnTo>
                  <a:lnTo>
                    <a:pt x="3948" y="4923"/>
                  </a:lnTo>
                  <a:lnTo>
                    <a:pt x="4041" y="4919"/>
                  </a:lnTo>
                  <a:lnTo>
                    <a:pt x="4131" y="4913"/>
                  </a:lnTo>
                  <a:lnTo>
                    <a:pt x="4217" y="4906"/>
                  </a:lnTo>
                  <a:lnTo>
                    <a:pt x="4302" y="4896"/>
                  </a:lnTo>
                  <a:lnTo>
                    <a:pt x="4382" y="4884"/>
                  </a:lnTo>
                  <a:lnTo>
                    <a:pt x="4458" y="4871"/>
                  </a:lnTo>
                  <a:lnTo>
                    <a:pt x="4531" y="4857"/>
                  </a:lnTo>
                  <a:lnTo>
                    <a:pt x="4600" y="4843"/>
                  </a:lnTo>
                  <a:lnTo>
                    <a:pt x="4666" y="4825"/>
                  </a:lnTo>
                  <a:lnTo>
                    <a:pt x="4728" y="4808"/>
                  </a:lnTo>
                  <a:lnTo>
                    <a:pt x="4785" y="4789"/>
                  </a:lnTo>
                  <a:lnTo>
                    <a:pt x="4839" y="4771"/>
                  </a:lnTo>
                  <a:lnTo>
                    <a:pt x="4890" y="4751"/>
                  </a:lnTo>
                  <a:lnTo>
                    <a:pt x="4936" y="4732"/>
                  </a:lnTo>
                  <a:lnTo>
                    <a:pt x="4977" y="4712"/>
                  </a:lnTo>
                  <a:lnTo>
                    <a:pt x="5014" y="4692"/>
                  </a:lnTo>
                  <a:lnTo>
                    <a:pt x="5047" y="4673"/>
                  </a:lnTo>
                  <a:lnTo>
                    <a:pt x="5075" y="4653"/>
                  </a:lnTo>
                  <a:lnTo>
                    <a:pt x="5075" y="4653"/>
                  </a:lnTo>
                  <a:lnTo>
                    <a:pt x="5178" y="4582"/>
                  </a:lnTo>
                  <a:lnTo>
                    <a:pt x="5301" y="4497"/>
                  </a:lnTo>
                  <a:lnTo>
                    <a:pt x="5440" y="4402"/>
                  </a:lnTo>
                  <a:lnTo>
                    <a:pt x="5582" y="4302"/>
                  </a:lnTo>
                  <a:lnTo>
                    <a:pt x="5652" y="4250"/>
                  </a:lnTo>
                  <a:lnTo>
                    <a:pt x="5721" y="4199"/>
                  </a:lnTo>
                  <a:lnTo>
                    <a:pt x="5786" y="4149"/>
                  </a:lnTo>
                  <a:lnTo>
                    <a:pt x="5846" y="4099"/>
                  </a:lnTo>
                  <a:lnTo>
                    <a:pt x="5900" y="4050"/>
                  </a:lnTo>
                  <a:lnTo>
                    <a:pt x="5925" y="4027"/>
                  </a:lnTo>
                  <a:lnTo>
                    <a:pt x="5948" y="4004"/>
                  </a:lnTo>
                  <a:lnTo>
                    <a:pt x="5969" y="3981"/>
                  </a:lnTo>
                  <a:lnTo>
                    <a:pt x="5988" y="3959"/>
                  </a:lnTo>
                  <a:lnTo>
                    <a:pt x="6005" y="3939"/>
                  </a:lnTo>
                  <a:lnTo>
                    <a:pt x="6019" y="3919"/>
                  </a:lnTo>
                  <a:lnTo>
                    <a:pt x="6019" y="3919"/>
                  </a:lnTo>
                  <a:lnTo>
                    <a:pt x="6032" y="3898"/>
                  </a:lnTo>
                  <a:lnTo>
                    <a:pt x="6045" y="3872"/>
                  </a:lnTo>
                  <a:lnTo>
                    <a:pt x="6057" y="3843"/>
                  </a:lnTo>
                  <a:lnTo>
                    <a:pt x="6067" y="3810"/>
                  </a:lnTo>
                  <a:lnTo>
                    <a:pt x="6078" y="3776"/>
                  </a:lnTo>
                  <a:lnTo>
                    <a:pt x="6088" y="3737"/>
                  </a:lnTo>
                  <a:lnTo>
                    <a:pt x="6097" y="3697"/>
                  </a:lnTo>
                  <a:lnTo>
                    <a:pt x="6105" y="3654"/>
                  </a:lnTo>
                  <a:lnTo>
                    <a:pt x="6122" y="3562"/>
                  </a:lnTo>
                  <a:lnTo>
                    <a:pt x="6137" y="3463"/>
                  </a:lnTo>
                  <a:lnTo>
                    <a:pt x="6148" y="3360"/>
                  </a:lnTo>
                  <a:lnTo>
                    <a:pt x="6160" y="3254"/>
                  </a:lnTo>
                  <a:lnTo>
                    <a:pt x="6168" y="3148"/>
                  </a:lnTo>
                  <a:lnTo>
                    <a:pt x="6175" y="3043"/>
                  </a:lnTo>
                  <a:lnTo>
                    <a:pt x="6181" y="2942"/>
                  </a:lnTo>
                  <a:lnTo>
                    <a:pt x="6187" y="2844"/>
                  </a:lnTo>
                  <a:lnTo>
                    <a:pt x="6190" y="2754"/>
                  </a:lnTo>
                  <a:lnTo>
                    <a:pt x="6193" y="2674"/>
                  </a:lnTo>
                  <a:lnTo>
                    <a:pt x="6194" y="2545"/>
                  </a:lnTo>
                  <a:lnTo>
                    <a:pt x="6194" y="2545"/>
                  </a:lnTo>
                  <a:lnTo>
                    <a:pt x="6196" y="2451"/>
                  </a:lnTo>
                  <a:lnTo>
                    <a:pt x="6200" y="2371"/>
                  </a:lnTo>
                  <a:lnTo>
                    <a:pt x="6204" y="2294"/>
                  </a:lnTo>
                  <a:lnTo>
                    <a:pt x="6207" y="2213"/>
                  </a:lnTo>
                  <a:lnTo>
                    <a:pt x="6210" y="2122"/>
                  </a:lnTo>
                  <a:lnTo>
                    <a:pt x="6210" y="2070"/>
                  </a:lnTo>
                  <a:lnTo>
                    <a:pt x="6208" y="2014"/>
                  </a:lnTo>
                  <a:lnTo>
                    <a:pt x="6207" y="1951"/>
                  </a:lnTo>
                  <a:lnTo>
                    <a:pt x="6204" y="1881"/>
                  </a:lnTo>
                  <a:lnTo>
                    <a:pt x="6200" y="1803"/>
                  </a:lnTo>
                  <a:lnTo>
                    <a:pt x="6194" y="1716"/>
                  </a:lnTo>
                  <a:lnTo>
                    <a:pt x="6194" y="1716"/>
                  </a:lnTo>
                  <a:lnTo>
                    <a:pt x="6187" y="1626"/>
                  </a:lnTo>
                  <a:lnTo>
                    <a:pt x="6180" y="1540"/>
                  </a:lnTo>
                  <a:lnTo>
                    <a:pt x="6170" y="1458"/>
                  </a:lnTo>
                  <a:lnTo>
                    <a:pt x="6160" y="1379"/>
                  </a:lnTo>
                  <a:lnTo>
                    <a:pt x="6148" y="1305"/>
                  </a:lnTo>
                  <a:lnTo>
                    <a:pt x="6135" y="1233"/>
                  </a:lnTo>
                  <a:lnTo>
                    <a:pt x="6120" y="1164"/>
                  </a:lnTo>
                  <a:lnTo>
                    <a:pt x="6102" y="1100"/>
                  </a:lnTo>
                  <a:lnTo>
                    <a:pt x="6084" y="1036"/>
                  </a:lnTo>
                  <a:lnTo>
                    <a:pt x="6062" y="976"/>
                  </a:lnTo>
                  <a:lnTo>
                    <a:pt x="6038" y="920"/>
                  </a:lnTo>
                  <a:lnTo>
                    <a:pt x="6012" y="864"/>
                  </a:lnTo>
                  <a:lnTo>
                    <a:pt x="5998" y="839"/>
                  </a:lnTo>
                  <a:lnTo>
                    <a:pt x="5983" y="813"/>
                  </a:lnTo>
                  <a:lnTo>
                    <a:pt x="5968" y="787"/>
                  </a:lnTo>
                  <a:lnTo>
                    <a:pt x="5952" y="761"/>
                  </a:lnTo>
                  <a:lnTo>
                    <a:pt x="5935" y="737"/>
                  </a:lnTo>
                  <a:lnTo>
                    <a:pt x="5917" y="714"/>
                  </a:lnTo>
                  <a:lnTo>
                    <a:pt x="5899" y="690"/>
                  </a:lnTo>
                  <a:lnTo>
                    <a:pt x="5880" y="667"/>
                  </a:lnTo>
                  <a:lnTo>
                    <a:pt x="5880" y="667"/>
                  </a:lnTo>
                  <a:lnTo>
                    <a:pt x="5859" y="644"/>
                  </a:lnTo>
                  <a:lnTo>
                    <a:pt x="5839" y="621"/>
                  </a:lnTo>
                  <a:lnTo>
                    <a:pt x="5816" y="599"/>
                  </a:lnTo>
                  <a:lnTo>
                    <a:pt x="5791" y="578"/>
                  </a:lnTo>
                  <a:lnTo>
                    <a:pt x="5767" y="558"/>
                  </a:lnTo>
                  <a:lnTo>
                    <a:pt x="5743" y="536"/>
                  </a:lnTo>
                  <a:lnTo>
                    <a:pt x="5690" y="496"/>
                  </a:lnTo>
                  <a:lnTo>
                    <a:pt x="5635" y="459"/>
                  </a:lnTo>
                  <a:lnTo>
                    <a:pt x="5579" y="423"/>
                  </a:lnTo>
                  <a:lnTo>
                    <a:pt x="5522" y="388"/>
                  </a:lnTo>
                  <a:lnTo>
                    <a:pt x="5464" y="356"/>
                  </a:lnTo>
                  <a:lnTo>
                    <a:pt x="5407" y="325"/>
                  </a:lnTo>
                  <a:lnTo>
                    <a:pt x="5351" y="298"/>
                  </a:lnTo>
                  <a:lnTo>
                    <a:pt x="5297" y="272"/>
                  </a:lnTo>
                  <a:lnTo>
                    <a:pt x="5245" y="248"/>
                  </a:lnTo>
                  <a:lnTo>
                    <a:pt x="5152" y="208"/>
                  </a:lnTo>
                  <a:lnTo>
                    <a:pt x="5075" y="176"/>
                  </a:lnTo>
                  <a:lnTo>
                    <a:pt x="5075" y="176"/>
                  </a:lnTo>
                  <a:lnTo>
                    <a:pt x="5040" y="163"/>
                  </a:lnTo>
                  <a:lnTo>
                    <a:pt x="5003" y="151"/>
                  </a:lnTo>
                  <a:lnTo>
                    <a:pt x="4963" y="138"/>
                  </a:lnTo>
                  <a:lnTo>
                    <a:pt x="4920" y="125"/>
                  </a:lnTo>
                  <a:lnTo>
                    <a:pt x="4827" y="100"/>
                  </a:lnTo>
                  <a:lnTo>
                    <a:pt x="4726" y="76"/>
                  </a:lnTo>
                  <a:lnTo>
                    <a:pt x="4617" y="54"/>
                  </a:lnTo>
                  <a:lnTo>
                    <a:pt x="4504" y="34"/>
                  </a:lnTo>
                  <a:lnTo>
                    <a:pt x="4388" y="17"/>
                  </a:lnTo>
                  <a:lnTo>
                    <a:pt x="4270" y="1"/>
                  </a:lnTo>
                  <a:lnTo>
                    <a:pt x="4270" y="1"/>
                  </a:lnTo>
                  <a:lnTo>
                    <a:pt x="4240" y="0"/>
                  </a:lnTo>
                  <a:lnTo>
                    <a:pt x="4209" y="1"/>
                  </a:lnTo>
                  <a:lnTo>
                    <a:pt x="4176" y="4"/>
                  </a:lnTo>
                  <a:lnTo>
                    <a:pt x="4140" y="10"/>
                  </a:lnTo>
                  <a:lnTo>
                    <a:pt x="4103" y="19"/>
                  </a:lnTo>
                  <a:lnTo>
                    <a:pt x="4065" y="29"/>
                  </a:lnTo>
                  <a:lnTo>
                    <a:pt x="4025" y="40"/>
                  </a:lnTo>
                  <a:lnTo>
                    <a:pt x="3985" y="54"/>
                  </a:lnTo>
                  <a:lnTo>
                    <a:pt x="3942" y="70"/>
                  </a:lnTo>
                  <a:lnTo>
                    <a:pt x="3898" y="87"/>
                  </a:lnTo>
                  <a:lnTo>
                    <a:pt x="3806" y="125"/>
                  </a:lnTo>
                  <a:lnTo>
                    <a:pt x="3708" y="166"/>
                  </a:lnTo>
                  <a:lnTo>
                    <a:pt x="3607" y="212"/>
                  </a:lnTo>
                  <a:lnTo>
                    <a:pt x="3499" y="258"/>
                  </a:lnTo>
                  <a:lnTo>
                    <a:pt x="3387" y="305"/>
                  </a:lnTo>
                  <a:lnTo>
                    <a:pt x="3270" y="351"/>
                  </a:lnTo>
                  <a:lnTo>
                    <a:pt x="3211" y="374"/>
                  </a:lnTo>
                  <a:lnTo>
                    <a:pt x="3149" y="396"/>
                  </a:lnTo>
                  <a:lnTo>
                    <a:pt x="3088" y="416"/>
                  </a:lnTo>
                  <a:lnTo>
                    <a:pt x="3025" y="436"/>
                  </a:lnTo>
                  <a:lnTo>
                    <a:pt x="2960" y="454"/>
                  </a:lnTo>
                  <a:lnTo>
                    <a:pt x="2896" y="473"/>
                  </a:lnTo>
                  <a:lnTo>
                    <a:pt x="2830" y="489"/>
                  </a:lnTo>
                  <a:lnTo>
                    <a:pt x="2764" y="503"/>
                  </a:lnTo>
                  <a:lnTo>
                    <a:pt x="2696" y="516"/>
                  </a:lnTo>
                  <a:lnTo>
                    <a:pt x="2628" y="526"/>
                  </a:lnTo>
                  <a:lnTo>
                    <a:pt x="2628" y="526"/>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7" name="Freeform 6"/>
            <p:cNvSpPr>
              <a:spLocks/>
            </p:cNvSpPr>
            <p:nvPr/>
          </p:nvSpPr>
          <p:spPr bwMode="auto">
            <a:xfrm>
              <a:off x="5869912" y="6352674"/>
              <a:ext cx="166337" cy="137459"/>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8" name="Freeform 6"/>
            <p:cNvSpPr>
              <a:spLocks/>
            </p:cNvSpPr>
            <p:nvPr/>
          </p:nvSpPr>
          <p:spPr bwMode="auto">
            <a:xfrm>
              <a:off x="5495654" y="6577263"/>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79" name="Freeform 7"/>
            <p:cNvSpPr>
              <a:spLocks/>
            </p:cNvSpPr>
            <p:nvPr/>
          </p:nvSpPr>
          <p:spPr bwMode="auto">
            <a:xfrm>
              <a:off x="8198627" y="6296526"/>
              <a:ext cx="237108" cy="181279"/>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0" name="Freeform 6"/>
            <p:cNvSpPr>
              <a:spLocks/>
            </p:cNvSpPr>
            <p:nvPr/>
          </p:nvSpPr>
          <p:spPr bwMode="auto">
            <a:xfrm>
              <a:off x="8697637" y="6071937"/>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1" name="Freeform 6"/>
            <p:cNvSpPr>
              <a:spLocks/>
            </p:cNvSpPr>
            <p:nvPr/>
          </p:nvSpPr>
          <p:spPr bwMode="auto">
            <a:xfrm>
              <a:off x="8240211" y="6521116"/>
              <a:ext cx="332674" cy="254017"/>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2" name="Freeform 7"/>
            <p:cNvSpPr>
              <a:spLocks/>
            </p:cNvSpPr>
            <p:nvPr/>
          </p:nvSpPr>
          <p:spPr bwMode="auto">
            <a:xfrm>
              <a:off x="8988726" y="6464968"/>
              <a:ext cx="310548" cy="237426"/>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3" name="Freeform 6"/>
            <p:cNvSpPr>
              <a:spLocks/>
            </p:cNvSpPr>
            <p:nvPr/>
          </p:nvSpPr>
          <p:spPr bwMode="auto">
            <a:xfrm>
              <a:off x="5745160" y="5791200"/>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4" name="Freeform 6"/>
            <p:cNvSpPr>
              <a:spLocks/>
            </p:cNvSpPr>
            <p:nvPr/>
          </p:nvSpPr>
          <p:spPr bwMode="auto">
            <a:xfrm>
              <a:off x="6202586" y="5903495"/>
              <a:ext cx="271510" cy="224373"/>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5" name="Freeform 6"/>
            <p:cNvSpPr>
              <a:spLocks/>
            </p:cNvSpPr>
            <p:nvPr/>
          </p:nvSpPr>
          <p:spPr bwMode="auto">
            <a:xfrm>
              <a:off x="8988726" y="5922211"/>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6" name="Freeform 6"/>
            <p:cNvSpPr>
              <a:spLocks/>
            </p:cNvSpPr>
            <p:nvPr/>
          </p:nvSpPr>
          <p:spPr bwMode="auto">
            <a:xfrm>
              <a:off x="7075853" y="6015789"/>
              <a:ext cx="339453" cy="280520"/>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7" name="Freeform 6"/>
            <p:cNvSpPr>
              <a:spLocks/>
            </p:cNvSpPr>
            <p:nvPr/>
          </p:nvSpPr>
          <p:spPr bwMode="auto">
            <a:xfrm>
              <a:off x="6791695" y="5978358"/>
              <a:ext cx="135624" cy="112078"/>
            </a:xfrm>
            <a:custGeom>
              <a:avLst/>
              <a:gdLst/>
              <a:ahLst/>
              <a:cxnLst>
                <a:cxn ang="0">
                  <a:pos x="1184" y="0"/>
                </a:cxn>
                <a:cxn ang="0">
                  <a:pos x="977" y="178"/>
                </a:cxn>
                <a:cxn ang="0">
                  <a:pos x="841" y="306"/>
                </a:cxn>
                <a:cxn ang="0">
                  <a:pos x="715" y="402"/>
                </a:cxn>
                <a:cxn ang="0">
                  <a:pos x="480" y="536"/>
                </a:cxn>
                <a:cxn ang="0">
                  <a:pos x="380" y="595"/>
                </a:cxn>
                <a:cxn ang="0">
                  <a:pos x="296" y="681"/>
                </a:cxn>
                <a:cxn ang="0">
                  <a:pos x="149" y="906"/>
                </a:cxn>
                <a:cxn ang="0">
                  <a:pos x="80" y="1047"/>
                </a:cxn>
                <a:cxn ang="0">
                  <a:pos x="27" y="1194"/>
                </a:cxn>
                <a:cxn ang="0">
                  <a:pos x="1" y="1341"/>
                </a:cxn>
                <a:cxn ang="0">
                  <a:pos x="10" y="1478"/>
                </a:cxn>
                <a:cxn ang="0">
                  <a:pos x="43" y="1569"/>
                </a:cxn>
                <a:cxn ang="0">
                  <a:pos x="103" y="1675"/>
                </a:cxn>
                <a:cxn ang="0">
                  <a:pos x="189" y="1788"/>
                </a:cxn>
                <a:cxn ang="0">
                  <a:pos x="347" y="1935"/>
                </a:cxn>
                <a:cxn ang="0">
                  <a:pos x="521" y="2054"/>
                </a:cxn>
                <a:cxn ang="0">
                  <a:pos x="709" y="2161"/>
                </a:cxn>
                <a:cxn ang="0">
                  <a:pos x="977" y="2271"/>
                </a:cxn>
                <a:cxn ang="0">
                  <a:pos x="1382" y="2403"/>
                </a:cxn>
                <a:cxn ang="0">
                  <a:pos x="1827" y="2532"/>
                </a:cxn>
                <a:cxn ang="0">
                  <a:pos x="2077" y="2582"/>
                </a:cxn>
                <a:cxn ang="0">
                  <a:pos x="2382" y="2624"/>
                </a:cxn>
                <a:cxn ang="0">
                  <a:pos x="2703" y="2651"/>
                </a:cxn>
                <a:cxn ang="0">
                  <a:pos x="2933" y="2658"/>
                </a:cxn>
                <a:cxn ang="0">
                  <a:pos x="3064" y="2648"/>
                </a:cxn>
                <a:cxn ang="0">
                  <a:pos x="3173" y="2618"/>
                </a:cxn>
                <a:cxn ang="0">
                  <a:pos x="3265" y="2572"/>
                </a:cxn>
                <a:cxn ang="0">
                  <a:pos x="3343" y="2515"/>
                </a:cxn>
                <a:cxn ang="0">
                  <a:pos x="3473" y="2378"/>
                </a:cxn>
                <a:cxn ang="0">
                  <a:pos x="3596" y="2239"/>
                </a:cxn>
                <a:cxn ang="0">
                  <a:pos x="3714" y="2096"/>
                </a:cxn>
                <a:cxn ang="0">
                  <a:pos x="3803" y="1937"/>
                </a:cxn>
                <a:cxn ang="0">
                  <a:pos x="3857" y="1772"/>
                </a:cxn>
                <a:cxn ang="0">
                  <a:pos x="3877" y="1609"/>
                </a:cxn>
                <a:cxn ang="0">
                  <a:pos x="3884" y="1550"/>
                </a:cxn>
                <a:cxn ang="0">
                  <a:pos x="3920" y="1450"/>
                </a:cxn>
                <a:cxn ang="0">
                  <a:pos x="3995" y="1277"/>
                </a:cxn>
                <a:cxn ang="0">
                  <a:pos x="4015" y="1181"/>
                </a:cxn>
                <a:cxn ang="0">
                  <a:pos x="4009" y="1078"/>
                </a:cxn>
                <a:cxn ang="0">
                  <a:pos x="3968" y="965"/>
                </a:cxn>
                <a:cxn ang="0">
                  <a:pos x="3877" y="840"/>
                </a:cxn>
                <a:cxn ang="0">
                  <a:pos x="3710" y="664"/>
                </a:cxn>
                <a:cxn ang="0">
                  <a:pos x="3515" y="480"/>
                </a:cxn>
                <a:cxn ang="0">
                  <a:pos x="3221" y="240"/>
                </a:cxn>
                <a:cxn ang="0">
                  <a:pos x="3095" y="145"/>
                </a:cxn>
                <a:cxn ang="0">
                  <a:pos x="2954" y="95"/>
                </a:cxn>
                <a:cxn ang="0">
                  <a:pos x="2773" y="58"/>
                </a:cxn>
                <a:cxn ang="0">
                  <a:pos x="2369" y="15"/>
                </a:cxn>
                <a:cxn ang="0">
                  <a:pos x="1995" y="0"/>
                </a:cxn>
              </a:cxnLst>
              <a:rect l="0" t="0" r="r" b="b"/>
              <a:pathLst>
                <a:path w="4016" h="2658">
                  <a:moveTo>
                    <a:pt x="1953" y="0"/>
                  </a:moveTo>
                  <a:lnTo>
                    <a:pt x="1953" y="0"/>
                  </a:lnTo>
                  <a:lnTo>
                    <a:pt x="1184" y="0"/>
                  </a:lnTo>
                  <a:lnTo>
                    <a:pt x="1184" y="0"/>
                  </a:lnTo>
                  <a:lnTo>
                    <a:pt x="1154" y="25"/>
                  </a:lnTo>
                  <a:lnTo>
                    <a:pt x="1079" y="88"/>
                  </a:lnTo>
                  <a:lnTo>
                    <a:pt x="1030" y="131"/>
                  </a:lnTo>
                  <a:lnTo>
                    <a:pt x="977" y="178"/>
                  </a:lnTo>
                  <a:lnTo>
                    <a:pt x="923" y="228"/>
                  </a:lnTo>
                  <a:lnTo>
                    <a:pt x="868" y="280"/>
                  </a:lnTo>
                  <a:lnTo>
                    <a:pt x="868" y="280"/>
                  </a:lnTo>
                  <a:lnTo>
                    <a:pt x="841" y="306"/>
                  </a:lnTo>
                  <a:lnTo>
                    <a:pt x="812" y="331"/>
                  </a:lnTo>
                  <a:lnTo>
                    <a:pt x="781" y="356"/>
                  </a:lnTo>
                  <a:lnTo>
                    <a:pt x="748" y="379"/>
                  </a:lnTo>
                  <a:lnTo>
                    <a:pt x="715" y="402"/>
                  </a:lnTo>
                  <a:lnTo>
                    <a:pt x="681" y="423"/>
                  </a:lnTo>
                  <a:lnTo>
                    <a:pt x="612" y="463"/>
                  </a:lnTo>
                  <a:lnTo>
                    <a:pt x="543" y="502"/>
                  </a:lnTo>
                  <a:lnTo>
                    <a:pt x="480" y="536"/>
                  </a:lnTo>
                  <a:lnTo>
                    <a:pt x="425" y="566"/>
                  </a:lnTo>
                  <a:lnTo>
                    <a:pt x="401" y="581"/>
                  </a:lnTo>
                  <a:lnTo>
                    <a:pt x="380" y="595"/>
                  </a:lnTo>
                  <a:lnTo>
                    <a:pt x="380" y="595"/>
                  </a:lnTo>
                  <a:lnTo>
                    <a:pt x="368" y="602"/>
                  </a:lnTo>
                  <a:lnTo>
                    <a:pt x="357" y="614"/>
                  </a:lnTo>
                  <a:lnTo>
                    <a:pt x="328" y="642"/>
                  </a:lnTo>
                  <a:lnTo>
                    <a:pt x="296" y="681"/>
                  </a:lnTo>
                  <a:lnTo>
                    <a:pt x="261" y="728"/>
                  </a:lnTo>
                  <a:lnTo>
                    <a:pt x="223" y="781"/>
                  </a:lnTo>
                  <a:lnTo>
                    <a:pt x="186" y="842"/>
                  </a:lnTo>
                  <a:lnTo>
                    <a:pt x="149" y="906"/>
                  </a:lnTo>
                  <a:lnTo>
                    <a:pt x="130" y="941"/>
                  </a:lnTo>
                  <a:lnTo>
                    <a:pt x="113" y="975"/>
                  </a:lnTo>
                  <a:lnTo>
                    <a:pt x="96" y="1011"/>
                  </a:lnTo>
                  <a:lnTo>
                    <a:pt x="80" y="1047"/>
                  </a:lnTo>
                  <a:lnTo>
                    <a:pt x="64" y="1084"/>
                  </a:lnTo>
                  <a:lnTo>
                    <a:pt x="51" y="1121"/>
                  </a:lnTo>
                  <a:lnTo>
                    <a:pt x="38" y="1157"/>
                  </a:lnTo>
                  <a:lnTo>
                    <a:pt x="27" y="1194"/>
                  </a:lnTo>
                  <a:lnTo>
                    <a:pt x="18" y="1232"/>
                  </a:lnTo>
                  <a:lnTo>
                    <a:pt x="11" y="1269"/>
                  </a:lnTo>
                  <a:lnTo>
                    <a:pt x="4" y="1305"/>
                  </a:lnTo>
                  <a:lnTo>
                    <a:pt x="1" y="1341"/>
                  </a:lnTo>
                  <a:lnTo>
                    <a:pt x="0" y="1376"/>
                  </a:lnTo>
                  <a:lnTo>
                    <a:pt x="0" y="1411"/>
                  </a:lnTo>
                  <a:lnTo>
                    <a:pt x="4" y="1445"/>
                  </a:lnTo>
                  <a:lnTo>
                    <a:pt x="10" y="1478"/>
                  </a:lnTo>
                  <a:lnTo>
                    <a:pt x="18" y="1508"/>
                  </a:lnTo>
                  <a:lnTo>
                    <a:pt x="30" y="1540"/>
                  </a:lnTo>
                  <a:lnTo>
                    <a:pt x="30" y="1540"/>
                  </a:lnTo>
                  <a:lnTo>
                    <a:pt x="43" y="1569"/>
                  </a:lnTo>
                  <a:lnTo>
                    <a:pt x="57" y="1596"/>
                  </a:lnTo>
                  <a:lnTo>
                    <a:pt x="71" y="1623"/>
                  </a:lnTo>
                  <a:lnTo>
                    <a:pt x="87" y="1649"/>
                  </a:lnTo>
                  <a:lnTo>
                    <a:pt x="103" y="1675"/>
                  </a:lnTo>
                  <a:lnTo>
                    <a:pt x="119" y="1699"/>
                  </a:lnTo>
                  <a:lnTo>
                    <a:pt x="136" y="1722"/>
                  </a:lnTo>
                  <a:lnTo>
                    <a:pt x="153" y="1745"/>
                  </a:lnTo>
                  <a:lnTo>
                    <a:pt x="189" y="1788"/>
                  </a:lnTo>
                  <a:lnTo>
                    <a:pt x="226" y="1829"/>
                  </a:lnTo>
                  <a:lnTo>
                    <a:pt x="265" y="1867"/>
                  </a:lnTo>
                  <a:lnTo>
                    <a:pt x="305" y="1903"/>
                  </a:lnTo>
                  <a:lnTo>
                    <a:pt x="347" y="1935"/>
                  </a:lnTo>
                  <a:lnTo>
                    <a:pt x="390" y="1967"/>
                  </a:lnTo>
                  <a:lnTo>
                    <a:pt x="433" y="1997"/>
                  </a:lnTo>
                  <a:lnTo>
                    <a:pt x="477" y="2026"/>
                  </a:lnTo>
                  <a:lnTo>
                    <a:pt x="521" y="2054"/>
                  </a:lnTo>
                  <a:lnTo>
                    <a:pt x="567" y="2082"/>
                  </a:lnTo>
                  <a:lnTo>
                    <a:pt x="659" y="2133"/>
                  </a:lnTo>
                  <a:lnTo>
                    <a:pt x="659" y="2133"/>
                  </a:lnTo>
                  <a:lnTo>
                    <a:pt x="709" y="2161"/>
                  </a:lnTo>
                  <a:lnTo>
                    <a:pt x="768" y="2188"/>
                  </a:lnTo>
                  <a:lnTo>
                    <a:pt x="832" y="2215"/>
                  </a:lnTo>
                  <a:lnTo>
                    <a:pt x="903" y="2244"/>
                  </a:lnTo>
                  <a:lnTo>
                    <a:pt x="977" y="2271"/>
                  </a:lnTo>
                  <a:lnTo>
                    <a:pt x="1056" y="2298"/>
                  </a:lnTo>
                  <a:lnTo>
                    <a:pt x="1136" y="2325"/>
                  </a:lnTo>
                  <a:lnTo>
                    <a:pt x="1218" y="2353"/>
                  </a:lnTo>
                  <a:lnTo>
                    <a:pt x="1382" y="2403"/>
                  </a:lnTo>
                  <a:lnTo>
                    <a:pt x="1535" y="2449"/>
                  </a:lnTo>
                  <a:lnTo>
                    <a:pt x="1779" y="2519"/>
                  </a:lnTo>
                  <a:lnTo>
                    <a:pt x="1779" y="2519"/>
                  </a:lnTo>
                  <a:lnTo>
                    <a:pt x="1827" y="2532"/>
                  </a:lnTo>
                  <a:lnTo>
                    <a:pt x="1882" y="2545"/>
                  </a:lnTo>
                  <a:lnTo>
                    <a:pt x="1942" y="2558"/>
                  </a:lnTo>
                  <a:lnTo>
                    <a:pt x="2008" y="2571"/>
                  </a:lnTo>
                  <a:lnTo>
                    <a:pt x="2077" y="2582"/>
                  </a:lnTo>
                  <a:lnTo>
                    <a:pt x="2150" y="2593"/>
                  </a:lnTo>
                  <a:lnTo>
                    <a:pt x="2224" y="2605"/>
                  </a:lnTo>
                  <a:lnTo>
                    <a:pt x="2303" y="2615"/>
                  </a:lnTo>
                  <a:lnTo>
                    <a:pt x="2382" y="2624"/>
                  </a:lnTo>
                  <a:lnTo>
                    <a:pt x="2462" y="2632"/>
                  </a:lnTo>
                  <a:lnTo>
                    <a:pt x="2544" y="2639"/>
                  </a:lnTo>
                  <a:lnTo>
                    <a:pt x="2624" y="2647"/>
                  </a:lnTo>
                  <a:lnTo>
                    <a:pt x="2703" y="2651"/>
                  </a:lnTo>
                  <a:lnTo>
                    <a:pt x="2782" y="2655"/>
                  </a:lnTo>
                  <a:lnTo>
                    <a:pt x="2858" y="2658"/>
                  </a:lnTo>
                  <a:lnTo>
                    <a:pt x="2933" y="2658"/>
                  </a:lnTo>
                  <a:lnTo>
                    <a:pt x="2933" y="2658"/>
                  </a:lnTo>
                  <a:lnTo>
                    <a:pt x="2967" y="2658"/>
                  </a:lnTo>
                  <a:lnTo>
                    <a:pt x="3001" y="2655"/>
                  </a:lnTo>
                  <a:lnTo>
                    <a:pt x="3033" y="2652"/>
                  </a:lnTo>
                  <a:lnTo>
                    <a:pt x="3064" y="2648"/>
                  </a:lnTo>
                  <a:lnTo>
                    <a:pt x="3093" y="2642"/>
                  </a:lnTo>
                  <a:lnTo>
                    <a:pt x="3122" y="2635"/>
                  </a:lnTo>
                  <a:lnTo>
                    <a:pt x="3148" y="2626"/>
                  </a:lnTo>
                  <a:lnTo>
                    <a:pt x="3173" y="2618"/>
                  </a:lnTo>
                  <a:lnTo>
                    <a:pt x="3198" y="2608"/>
                  </a:lnTo>
                  <a:lnTo>
                    <a:pt x="3222" y="2596"/>
                  </a:lnTo>
                  <a:lnTo>
                    <a:pt x="3244" y="2585"/>
                  </a:lnTo>
                  <a:lnTo>
                    <a:pt x="3265" y="2572"/>
                  </a:lnTo>
                  <a:lnTo>
                    <a:pt x="3287" y="2558"/>
                  </a:lnTo>
                  <a:lnTo>
                    <a:pt x="3305" y="2545"/>
                  </a:lnTo>
                  <a:lnTo>
                    <a:pt x="3325" y="2529"/>
                  </a:lnTo>
                  <a:lnTo>
                    <a:pt x="3343" y="2515"/>
                  </a:lnTo>
                  <a:lnTo>
                    <a:pt x="3378" y="2482"/>
                  </a:lnTo>
                  <a:lnTo>
                    <a:pt x="3411" y="2449"/>
                  </a:lnTo>
                  <a:lnTo>
                    <a:pt x="3443" y="2413"/>
                  </a:lnTo>
                  <a:lnTo>
                    <a:pt x="3473" y="2378"/>
                  </a:lnTo>
                  <a:lnTo>
                    <a:pt x="3533" y="2307"/>
                  </a:lnTo>
                  <a:lnTo>
                    <a:pt x="3565" y="2272"/>
                  </a:lnTo>
                  <a:lnTo>
                    <a:pt x="3596" y="2239"/>
                  </a:lnTo>
                  <a:lnTo>
                    <a:pt x="3596" y="2239"/>
                  </a:lnTo>
                  <a:lnTo>
                    <a:pt x="3629" y="2205"/>
                  </a:lnTo>
                  <a:lnTo>
                    <a:pt x="3659" y="2171"/>
                  </a:lnTo>
                  <a:lnTo>
                    <a:pt x="3688" y="2133"/>
                  </a:lnTo>
                  <a:lnTo>
                    <a:pt x="3714" y="2096"/>
                  </a:lnTo>
                  <a:lnTo>
                    <a:pt x="3740" y="2057"/>
                  </a:lnTo>
                  <a:lnTo>
                    <a:pt x="3763" y="2019"/>
                  </a:lnTo>
                  <a:lnTo>
                    <a:pt x="3783" y="1978"/>
                  </a:lnTo>
                  <a:lnTo>
                    <a:pt x="3803" y="1937"/>
                  </a:lnTo>
                  <a:lnTo>
                    <a:pt x="3820" y="1895"/>
                  </a:lnTo>
                  <a:lnTo>
                    <a:pt x="3834" y="1854"/>
                  </a:lnTo>
                  <a:lnTo>
                    <a:pt x="3847" y="1814"/>
                  </a:lnTo>
                  <a:lnTo>
                    <a:pt x="3857" y="1772"/>
                  </a:lnTo>
                  <a:lnTo>
                    <a:pt x="3866" y="1730"/>
                  </a:lnTo>
                  <a:lnTo>
                    <a:pt x="3872" y="1689"/>
                  </a:lnTo>
                  <a:lnTo>
                    <a:pt x="3876" y="1649"/>
                  </a:lnTo>
                  <a:lnTo>
                    <a:pt x="3877" y="1609"/>
                  </a:lnTo>
                  <a:lnTo>
                    <a:pt x="3877" y="1609"/>
                  </a:lnTo>
                  <a:lnTo>
                    <a:pt x="3877" y="1590"/>
                  </a:lnTo>
                  <a:lnTo>
                    <a:pt x="3880" y="1570"/>
                  </a:lnTo>
                  <a:lnTo>
                    <a:pt x="3884" y="1550"/>
                  </a:lnTo>
                  <a:lnTo>
                    <a:pt x="3890" y="1530"/>
                  </a:lnTo>
                  <a:lnTo>
                    <a:pt x="3896" y="1510"/>
                  </a:lnTo>
                  <a:lnTo>
                    <a:pt x="3903" y="1490"/>
                  </a:lnTo>
                  <a:lnTo>
                    <a:pt x="3920" y="1450"/>
                  </a:lnTo>
                  <a:lnTo>
                    <a:pt x="3959" y="1366"/>
                  </a:lnTo>
                  <a:lnTo>
                    <a:pt x="3978" y="1322"/>
                  </a:lnTo>
                  <a:lnTo>
                    <a:pt x="3986" y="1300"/>
                  </a:lnTo>
                  <a:lnTo>
                    <a:pt x="3995" y="1277"/>
                  </a:lnTo>
                  <a:lnTo>
                    <a:pt x="4002" y="1253"/>
                  </a:lnTo>
                  <a:lnTo>
                    <a:pt x="4008" y="1230"/>
                  </a:lnTo>
                  <a:lnTo>
                    <a:pt x="4012" y="1206"/>
                  </a:lnTo>
                  <a:lnTo>
                    <a:pt x="4015" y="1181"/>
                  </a:lnTo>
                  <a:lnTo>
                    <a:pt x="4016" y="1157"/>
                  </a:lnTo>
                  <a:lnTo>
                    <a:pt x="4016" y="1131"/>
                  </a:lnTo>
                  <a:lnTo>
                    <a:pt x="4013" y="1105"/>
                  </a:lnTo>
                  <a:lnTo>
                    <a:pt x="4009" y="1078"/>
                  </a:lnTo>
                  <a:lnTo>
                    <a:pt x="4002" y="1051"/>
                  </a:lnTo>
                  <a:lnTo>
                    <a:pt x="3993" y="1022"/>
                  </a:lnTo>
                  <a:lnTo>
                    <a:pt x="3982" y="994"/>
                  </a:lnTo>
                  <a:lnTo>
                    <a:pt x="3968" y="965"/>
                  </a:lnTo>
                  <a:lnTo>
                    <a:pt x="3949" y="935"/>
                  </a:lnTo>
                  <a:lnTo>
                    <a:pt x="3929" y="903"/>
                  </a:lnTo>
                  <a:lnTo>
                    <a:pt x="3904" y="872"/>
                  </a:lnTo>
                  <a:lnTo>
                    <a:pt x="3877" y="840"/>
                  </a:lnTo>
                  <a:lnTo>
                    <a:pt x="3877" y="840"/>
                  </a:lnTo>
                  <a:lnTo>
                    <a:pt x="3818" y="777"/>
                  </a:lnTo>
                  <a:lnTo>
                    <a:pt x="3763" y="718"/>
                  </a:lnTo>
                  <a:lnTo>
                    <a:pt x="3710" y="664"/>
                  </a:lnTo>
                  <a:lnTo>
                    <a:pt x="3658" y="612"/>
                  </a:lnTo>
                  <a:lnTo>
                    <a:pt x="3609" y="566"/>
                  </a:lnTo>
                  <a:lnTo>
                    <a:pt x="3562" y="522"/>
                  </a:lnTo>
                  <a:lnTo>
                    <a:pt x="3515" y="480"/>
                  </a:lnTo>
                  <a:lnTo>
                    <a:pt x="3470" y="442"/>
                  </a:lnTo>
                  <a:lnTo>
                    <a:pt x="3384" y="370"/>
                  </a:lnTo>
                  <a:lnTo>
                    <a:pt x="3301" y="304"/>
                  </a:lnTo>
                  <a:lnTo>
                    <a:pt x="3221" y="240"/>
                  </a:lnTo>
                  <a:lnTo>
                    <a:pt x="3142" y="175"/>
                  </a:lnTo>
                  <a:lnTo>
                    <a:pt x="3142" y="175"/>
                  </a:lnTo>
                  <a:lnTo>
                    <a:pt x="3120" y="159"/>
                  </a:lnTo>
                  <a:lnTo>
                    <a:pt x="3095" y="145"/>
                  </a:lnTo>
                  <a:lnTo>
                    <a:pt x="3064" y="131"/>
                  </a:lnTo>
                  <a:lnTo>
                    <a:pt x="3031" y="118"/>
                  </a:lnTo>
                  <a:lnTo>
                    <a:pt x="2994" y="105"/>
                  </a:lnTo>
                  <a:lnTo>
                    <a:pt x="2954" y="95"/>
                  </a:lnTo>
                  <a:lnTo>
                    <a:pt x="2912" y="83"/>
                  </a:lnTo>
                  <a:lnTo>
                    <a:pt x="2868" y="75"/>
                  </a:lnTo>
                  <a:lnTo>
                    <a:pt x="2821" y="65"/>
                  </a:lnTo>
                  <a:lnTo>
                    <a:pt x="2773" y="58"/>
                  </a:lnTo>
                  <a:lnTo>
                    <a:pt x="2673" y="43"/>
                  </a:lnTo>
                  <a:lnTo>
                    <a:pt x="2571" y="32"/>
                  </a:lnTo>
                  <a:lnTo>
                    <a:pt x="2470" y="22"/>
                  </a:lnTo>
                  <a:lnTo>
                    <a:pt x="2369" y="15"/>
                  </a:lnTo>
                  <a:lnTo>
                    <a:pt x="2275" y="10"/>
                  </a:lnTo>
                  <a:lnTo>
                    <a:pt x="2187" y="6"/>
                  </a:lnTo>
                  <a:lnTo>
                    <a:pt x="2110" y="3"/>
                  </a:lnTo>
                  <a:lnTo>
                    <a:pt x="1995" y="0"/>
                  </a:lnTo>
                  <a:lnTo>
                    <a:pt x="1953" y="0"/>
                  </a:lnTo>
                  <a:lnTo>
                    <a:pt x="1953" y="0"/>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8" name="Freeform 7"/>
            <p:cNvSpPr>
              <a:spLocks/>
            </p:cNvSpPr>
            <p:nvPr/>
          </p:nvSpPr>
          <p:spPr bwMode="auto">
            <a:xfrm>
              <a:off x="7907537" y="5959642"/>
              <a:ext cx="457426" cy="349721"/>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89" name="Freeform 7"/>
            <p:cNvSpPr>
              <a:spLocks/>
            </p:cNvSpPr>
            <p:nvPr/>
          </p:nvSpPr>
          <p:spPr bwMode="auto">
            <a:xfrm>
              <a:off x="7540210" y="6056820"/>
              <a:ext cx="207921" cy="158964"/>
            </a:xfrm>
            <a:custGeom>
              <a:avLst/>
              <a:gdLst/>
              <a:ahLst/>
              <a:cxnLst>
                <a:cxn ang="0">
                  <a:pos x="3151" y="213"/>
                </a:cxn>
                <a:cxn ang="0">
                  <a:pos x="2973" y="123"/>
                </a:cxn>
                <a:cxn ang="0">
                  <a:pos x="2760" y="56"/>
                </a:cxn>
                <a:cxn ang="0">
                  <a:pos x="2526" y="11"/>
                </a:cxn>
                <a:cxn ang="0">
                  <a:pos x="2340" y="1"/>
                </a:cxn>
                <a:cxn ang="0">
                  <a:pos x="2115" y="28"/>
                </a:cxn>
                <a:cxn ang="0">
                  <a:pos x="1794" y="103"/>
                </a:cxn>
                <a:cxn ang="0">
                  <a:pos x="1594" y="165"/>
                </a:cxn>
                <a:cxn ang="0">
                  <a:pos x="1364" y="285"/>
                </a:cxn>
                <a:cxn ang="0">
                  <a:pos x="1120" y="453"/>
                </a:cxn>
                <a:cxn ang="0">
                  <a:pos x="941" y="560"/>
                </a:cxn>
                <a:cxn ang="0">
                  <a:pos x="804" y="600"/>
                </a:cxn>
                <a:cxn ang="0">
                  <a:pos x="658" y="642"/>
                </a:cxn>
                <a:cxn ang="0">
                  <a:pos x="554" y="722"/>
                </a:cxn>
                <a:cxn ang="0">
                  <a:pos x="350" y="914"/>
                </a:cxn>
                <a:cxn ang="0">
                  <a:pos x="211" y="1069"/>
                </a:cxn>
                <a:cxn ang="0">
                  <a:pos x="114" y="1231"/>
                </a:cxn>
                <a:cxn ang="0">
                  <a:pos x="53" y="1398"/>
                </a:cxn>
                <a:cxn ang="0">
                  <a:pos x="12" y="1628"/>
                </a:cxn>
                <a:cxn ang="0">
                  <a:pos x="0" y="1929"/>
                </a:cxn>
                <a:cxn ang="0">
                  <a:pos x="22" y="2076"/>
                </a:cxn>
                <a:cxn ang="0">
                  <a:pos x="82" y="2238"/>
                </a:cxn>
                <a:cxn ang="0">
                  <a:pos x="172" y="2397"/>
                </a:cxn>
                <a:cxn ang="0">
                  <a:pos x="284" y="2540"/>
                </a:cxn>
                <a:cxn ang="0">
                  <a:pos x="410" y="2653"/>
                </a:cxn>
                <a:cxn ang="0">
                  <a:pos x="542" y="2722"/>
                </a:cxn>
                <a:cxn ang="0">
                  <a:pos x="688" y="2748"/>
                </a:cxn>
                <a:cxn ang="0">
                  <a:pos x="951" y="2820"/>
                </a:cxn>
                <a:cxn ang="0">
                  <a:pos x="1249" y="2883"/>
                </a:cxn>
                <a:cxn ang="0">
                  <a:pos x="1536" y="2919"/>
                </a:cxn>
                <a:cxn ang="0">
                  <a:pos x="1756" y="2920"/>
                </a:cxn>
                <a:cxn ang="0">
                  <a:pos x="2073" y="2883"/>
                </a:cxn>
                <a:cxn ang="0">
                  <a:pos x="2310" y="2860"/>
                </a:cxn>
                <a:cxn ang="0">
                  <a:pos x="2459" y="2877"/>
                </a:cxn>
                <a:cxn ang="0">
                  <a:pos x="2586" y="2921"/>
                </a:cxn>
                <a:cxn ang="0">
                  <a:pos x="2824" y="2986"/>
                </a:cxn>
                <a:cxn ang="0">
                  <a:pos x="3167" y="3012"/>
                </a:cxn>
                <a:cxn ang="0">
                  <a:pos x="3441" y="2970"/>
                </a:cxn>
                <a:cxn ang="0">
                  <a:pos x="3567" y="2923"/>
                </a:cxn>
                <a:cxn ang="0">
                  <a:pos x="3649" y="2871"/>
                </a:cxn>
                <a:cxn ang="0">
                  <a:pos x="3769" y="2742"/>
                </a:cxn>
                <a:cxn ang="0">
                  <a:pos x="3907" y="2580"/>
                </a:cxn>
                <a:cxn ang="0">
                  <a:pos x="4001" y="2521"/>
                </a:cxn>
                <a:cxn ang="0">
                  <a:pos x="4127" y="2488"/>
                </a:cxn>
                <a:cxn ang="0">
                  <a:pos x="4305" y="2483"/>
                </a:cxn>
                <a:cxn ang="0">
                  <a:pos x="4557" y="2478"/>
                </a:cxn>
                <a:cxn ang="0">
                  <a:pos x="4673" y="2448"/>
                </a:cxn>
                <a:cxn ang="0">
                  <a:pos x="4762" y="2377"/>
                </a:cxn>
                <a:cxn ang="0">
                  <a:pos x="4817" y="2246"/>
                </a:cxn>
                <a:cxn ang="0">
                  <a:pos x="4840" y="2041"/>
                </a:cxn>
                <a:cxn ang="0">
                  <a:pos x="4867" y="1816"/>
                </a:cxn>
                <a:cxn ang="0">
                  <a:pos x="4827" y="1506"/>
                </a:cxn>
                <a:cxn ang="0">
                  <a:pos x="4780" y="1347"/>
                </a:cxn>
                <a:cxn ang="0">
                  <a:pos x="4672" y="1147"/>
                </a:cxn>
                <a:cxn ang="0">
                  <a:pos x="4473" y="876"/>
                </a:cxn>
                <a:cxn ang="0">
                  <a:pos x="4150" y="504"/>
                </a:cxn>
                <a:cxn ang="0">
                  <a:pos x="4087" y="417"/>
                </a:cxn>
                <a:cxn ang="0">
                  <a:pos x="4003" y="358"/>
                </a:cxn>
                <a:cxn ang="0">
                  <a:pos x="3851" y="315"/>
                </a:cxn>
                <a:cxn ang="0">
                  <a:pos x="3560" y="285"/>
                </a:cxn>
                <a:cxn ang="0">
                  <a:pos x="3253" y="285"/>
                </a:cxn>
              </a:cxnLst>
              <a:rect l="0" t="0" r="r" b="b"/>
              <a:pathLst>
                <a:path w="4867" h="3013">
                  <a:moveTo>
                    <a:pt x="3253" y="285"/>
                  </a:moveTo>
                  <a:lnTo>
                    <a:pt x="3253" y="285"/>
                  </a:lnTo>
                  <a:lnTo>
                    <a:pt x="3220" y="259"/>
                  </a:lnTo>
                  <a:lnTo>
                    <a:pt x="3186" y="236"/>
                  </a:lnTo>
                  <a:lnTo>
                    <a:pt x="3151" y="213"/>
                  </a:lnTo>
                  <a:lnTo>
                    <a:pt x="3117" y="193"/>
                  </a:lnTo>
                  <a:lnTo>
                    <a:pt x="3081" y="173"/>
                  </a:lnTo>
                  <a:lnTo>
                    <a:pt x="3045" y="156"/>
                  </a:lnTo>
                  <a:lnTo>
                    <a:pt x="3009" y="139"/>
                  </a:lnTo>
                  <a:lnTo>
                    <a:pt x="2973" y="123"/>
                  </a:lnTo>
                  <a:lnTo>
                    <a:pt x="2938" y="110"/>
                  </a:lnTo>
                  <a:lnTo>
                    <a:pt x="2902" y="96"/>
                  </a:lnTo>
                  <a:lnTo>
                    <a:pt x="2866" y="84"/>
                  </a:lnTo>
                  <a:lnTo>
                    <a:pt x="2830" y="74"/>
                  </a:lnTo>
                  <a:lnTo>
                    <a:pt x="2760" y="56"/>
                  </a:lnTo>
                  <a:lnTo>
                    <a:pt x="2694" y="40"/>
                  </a:lnTo>
                  <a:lnTo>
                    <a:pt x="2694" y="40"/>
                  </a:lnTo>
                  <a:lnTo>
                    <a:pt x="2628" y="27"/>
                  </a:lnTo>
                  <a:lnTo>
                    <a:pt x="2561" y="16"/>
                  </a:lnTo>
                  <a:lnTo>
                    <a:pt x="2526" y="11"/>
                  </a:lnTo>
                  <a:lnTo>
                    <a:pt x="2492" y="7"/>
                  </a:lnTo>
                  <a:lnTo>
                    <a:pt x="2454" y="4"/>
                  </a:lnTo>
                  <a:lnTo>
                    <a:pt x="2419" y="1"/>
                  </a:lnTo>
                  <a:lnTo>
                    <a:pt x="2380" y="0"/>
                  </a:lnTo>
                  <a:lnTo>
                    <a:pt x="2340" y="1"/>
                  </a:lnTo>
                  <a:lnTo>
                    <a:pt x="2298" y="3"/>
                  </a:lnTo>
                  <a:lnTo>
                    <a:pt x="2255" y="6"/>
                  </a:lnTo>
                  <a:lnTo>
                    <a:pt x="2211" y="11"/>
                  </a:lnTo>
                  <a:lnTo>
                    <a:pt x="2163" y="18"/>
                  </a:lnTo>
                  <a:lnTo>
                    <a:pt x="2115" y="28"/>
                  </a:lnTo>
                  <a:lnTo>
                    <a:pt x="2065" y="40"/>
                  </a:lnTo>
                  <a:lnTo>
                    <a:pt x="2065" y="40"/>
                  </a:lnTo>
                  <a:lnTo>
                    <a:pt x="1966" y="64"/>
                  </a:lnTo>
                  <a:lnTo>
                    <a:pt x="1875" y="84"/>
                  </a:lnTo>
                  <a:lnTo>
                    <a:pt x="1794" y="103"/>
                  </a:lnTo>
                  <a:lnTo>
                    <a:pt x="1753" y="113"/>
                  </a:lnTo>
                  <a:lnTo>
                    <a:pt x="1713" y="123"/>
                  </a:lnTo>
                  <a:lnTo>
                    <a:pt x="1675" y="136"/>
                  </a:lnTo>
                  <a:lnTo>
                    <a:pt x="1634" y="149"/>
                  </a:lnTo>
                  <a:lnTo>
                    <a:pt x="1594" y="165"/>
                  </a:lnTo>
                  <a:lnTo>
                    <a:pt x="1553" y="183"/>
                  </a:lnTo>
                  <a:lnTo>
                    <a:pt x="1508" y="203"/>
                  </a:lnTo>
                  <a:lnTo>
                    <a:pt x="1462" y="228"/>
                  </a:lnTo>
                  <a:lnTo>
                    <a:pt x="1415" y="255"/>
                  </a:lnTo>
                  <a:lnTo>
                    <a:pt x="1364" y="285"/>
                  </a:lnTo>
                  <a:lnTo>
                    <a:pt x="1364" y="285"/>
                  </a:lnTo>
                  <a:lnTo>
                    <a:pt x="1315" y="318"/>
                  </a:lnTo>
                  <a:lnTo>
                    <a:pt x="1269" y="348"/>
                  </a:lnTo>
                  <a:lnTo>
                    <a:pt x="1189" y="404"/>
                  </a:lnTo>
                  <a:lnTo>
                    <a:pt x="1120" y="453"/>
                  </a:lnTo>
                  <a:lnTo>
                    <a:pt x="1058" y="496"/>
                  </a:lnTo>
                  <a:lnTo>
                    <a:pt x="1030" y="514"/>
                  </a:lnTo>
                  <a:lnTo>
                    <a:pt x="1001" y="532"/>
                  </a:lnTo>
                  <a:lnTo>
                    <a:pt x="971" y="547"/>
                  </a:lnTo>
                  <a:lnTo>
                    <a:pt x="941" y="560"/>
                  </a:lnTo>
                  <a:lnTo>
                    <a:pt x="911" y="573"/>
                  </a:lnTo>
                  <a:lnTo>
                    <a:pt x="878" y="583"/>
                  </a:lnTo>
                  <a:lnTo>
                    <a:pt x="843" y="593"/>
                  </a:lnTo>
                  <a:lnTo>
                    <a:pt x="804" y="600"/>
                  </a:lnTo>
                  <a:lnTo>
                    <a:pt x="804" y="600"/>
                  </a:lnTo>
                  <a:lnTo>
                    <a:pt x="767" y="606"/>
                  </a:lnTo>
                  <a:lnTo>
                    <a:pt x="736" y="613"/>
                  </a:lnTo>
                  <a:lnTo>
                    <a:pt x="707" y="622"/>
                  </a:lnTo>
                  <a:lnTo>
                    <a:pt x="681" y="631"/>
                  </a:lnTo>
                  <a:lnTo>
                    <a:pt x="658" y="642"/>
                  </a:lnTo>
                  <a:lnTo>
                    <a:pt x="637" y="654"/>
                  </a:lnTo>
                  <a:lnTo>
                    <a:pt x="617" y="666"/>
                  </a:lnTo>
                  <a:lnTo>
                    <a:pt x="597" y="682"/>
                  </a:lnTo>
                  <a:lnTo>
                    <a:pt x="575" y="701"/>
                  </a:lnTo>
                  <a:lnTo>
                    <a:pt x="554" y="722"/>
                  </a:lnTo>
                  <a:lnTo>
                    <a:pt x="502" y="773"/>
                  </a:lnTo>
                  <a:lnTo>
                    <a:pt x="436" y="836"/>
                  </a:lnTo>
                  <a:lnTo>
                    <a:pt x="396" y="873"/>
                  </a:lnTo>
                  <a:lnTo>
                    <a:pt x="350" y="914"/>
                  </a:lnTo>
                  <a:lnTo>
                    <a:pt x="350" y="914"/>
                  </a:lnTo>
                  <a:lnTo>
                    <a:pt x="319" y="945"/>
                  </a:lnTo>
                  <a:lnTo>
                    <a:pt x="288" y="975"/>
                  </a:lnTo>
                  <a:lnTo>
                    <a:pt x="261" y="1006"/>
                  </a:lnTo>
                  <a:lnTo>
                    <a:pt x="235" y="1036"/>
                  </a:lnTo>
                  <a:lnTo>
                    <a:pt x="211" y="1069"/>
                  </a:lnTo>
                  <a:lnTo>
                    <a:pt x="188" y="1101"/>
                  </a:lnTo>
                  <a:lnTo>
                    <a:pt x="167" y="1132"/>
                  </a:lnTo>
                  <a:lnTo>
                    <a:pt x="148" y="1165"/>
                  </a:lnTo>
                  <a:lnTo>
                    <a:pt x="131" y="1198"/>
                  </a:lnTo>
                  <a:lnTo>
                    <a:pt x="114" y="1231"/>
                  </a:lnTo>
                  <a:lnTo>
                    <a:pt x="99" y="1264"/>
                  </a:lnTo>
                  <a:lnTo>
                    <a:pt x="86" y="1297"/>
                  </a:lnTo>
                  <a:lnTo>
                    <a:pt x="73" y="1332"/>
                  </a:lnTo>
                  <a:lnTo>
                    <a:pt x="63" y="1365"/>
                  </a:lnTo>
                  <a:lnTo>
                    <a:pt x="53" y="1398"/>
                  </a:lnTo>
                  <a:lnTo>
                    <a:pt x="45" y="1432"/>
                  </a:lnTo>
                  <a:lnTo>
                    <a:pt x="36" y="1465"/>
                  </a:lnTo>
                  <a:lnTo>
                    <a:pt x="30" y="1498"/>
                  </a:lnTo>
                  <a:lnTo>
                    <a:pt x="19" y="1564"/>
                  </a:lnTo>
                  <a:lnTo>
                    <a:pt x="12" y="1628"/>
                  </a:lnTo>
                  <a:lnTo>
                    <a:pt x="6" y="1693"/>
                  </a:lnTo>
                  <a:lnTo>
                    <a:pt x="3" y="1754"/>
                  </a:lnTo>
                  <a:lnTo>
                    <a:pt x="2" y="1815"/>
                  </a:lnTo>
                  <a:lnTo>
                    <a:pt x="0" y="1929"/>
                  </a:lnTo>
                  <a:lnTo>
                    <a:pt x="0" y="1929"/>
                  </a:lnTo>
                  <a:lnTo>
                    <a:pt x="2" y="1957"/>
                  </a:lnTo>
                  <a:lnTo>
                    <a:pt x="5" y="1985"/>
                  </a:lnTo>
                  <a:lnTo>
                    <a:pt x="9" y="2015"/>
                  </a:lnTo>
                  <a:lnTo>
                    <a:pt x="15" y="2045"/>
                  </a:lnTo>
                  <a:lnTo>
                    <a:pt x="22" y="2076"/>
                  </a:lnTo>
                  <a:lnTo>
                    <a:pt x="32" y="2107"/>
                  </a:lnTo>
                  <a:lnTo>
                    <a:pt x="42" y="2140"/>
                  </a:lnTo>
                  <a:lnTo>
                    <a:pt x="53" y="2172"/>
                  </a:lnTo>
                  <a:lnTo>
                    <a:pt x="68" y="2205"/>
                  </a:lnTo>
                  <a:lnTo>
                    <a:pt x="82" y="2238"/>
                  </a:lnTo>
                  <a:lnTo>
                    <a:pt x="98" y="2269"/>
                  </a:lnTo>
                  <a:lnTo>
                    <a:pt x="115" y="2302"/>
                  </a:lnTo>
                  <a:lnTo>
                    <a:pt x="134" y="2334"/>
                  </a:lnTo>
                  <a:lnTo>
                    <a:pt x="152" y="2365"/>
                  </a:lnTo>
                  <a:lnTo>
                    <a:pt x="172" y="2397"/>
                  </a:lnTo>
                  <a:lnTo>
                    <a:pt x="192" y="2427"/>
                  </a:lnTo>
                  <a:lnTo>
                    <a:pt x="214" y="2457"/>
                  </a:lnTo>
                  <a:lnTo>
                    <a:pt x="237" y="2486"/>
                  </a:lnTo>
                  <a:lnTo>
                    <a:pt x="260" y="2513"/>
                  </a:lnTo>
                  <a:lnTo>
                    <a:pt x="284" y="2540"/>
                  </a:lnTo>
                  <a:lnTo>
                    <a:pt x="308" y="2566"/>
                  </a:lnTo>
                  <a:lnTo>
                    <a:pt x="333" y="2590"/>
                  </a:lnTo>
                  <a:lnTo>
                    <a:pt x="359" y="2613"/>
                  </a:lnTo>
                  <a:lnTo>
                    <a:pt x="384" y="2633"/>
                  </a:lnTo>
                  <a:lnTo>
                    <a:pt x="410" y="2653"/>
                  </a:lnTo>
                  <a:lnTo>
                    <a:pt x="436" y="2671"/>
                  </a:lnTo>
                  <a:lnTo>
                    <a:pt x="463" y="2686"/>
                  </a:lnTo>
                  <a:lnTo>
                    <a:pt x="489" y="2701"/>
                  </a:lnTo>
                  <a:lnTo>
                    <a:pt x="516" y="2712"/>
                  </a:lnTo>
                  <a:lnTo>
                    <a:pt x="542" y="2722"/>
                  </a:lnTo>
                  <a:lnTo>
                    <a:pt x="568" y="2729"/>
                  </a:lnTo>
                  <a:lnTo>
                    <a:pt x="595" y="2734"/>
                  </a:lnTo>
                  <a:lnTo>
                    <a:pt x="595" y="2734"/>
                  </a:lnTo>
                  <a:lnTo>
                    <a:pt x="644" y="2741"/>
                  </a:lnTo>
                  <a:lnTo>
                    <a:pt x="688" y="2748"/>
                  </a:lnTo>
                  <a:lnTo>
                    <a:pt x="728" y="2757"/>
                  </a:lnTo>
                  <a:lnTo>
                    <a:pt x="766" y="2765"/>
                  </a:lnTo>
                  <a:lnTo>
                    <a:pt x="836" y="2785"/>
                  </a:lnTo>
                  <a:lnTo>
                    <a:pt x="909" y="2808"/>
                  </a:lnTo>
                  <a:lnTo>
                    <a:pt x="951" y="2820"/>
                  </a:lnTo>
                  <a:lnTo>
                    <a:pt x="997" y="2831"/>
                  </a:lnTo>
                  <a:lnTo>
                    <a:pt x="1048" y="2844"/>
                  </a:lnTo>
                  <a:lnTo>
                    <a:pt x="1107" y="2857"/>
                  </a:lnTo>
                  <a:lnTo>
                    <a:pt x="1173" y="2870"/>
                  </a:lnTo>
                  <a:lnTo>
                    <a:pt x="1249" y="2883"/>
                  </a:lnTo>
                  <a:lnTo>
                    <a:pt x="1336" y="2896"/>
                  </a:lnTo>
                  <a:lnTo>
                    <a:pt x="1434" y="2908"/>
                  </a:lnTo>
                  <a:lnTo>
                    <a:pt x="1434" y="2908"/>
                  </a:lnTo>
                  <a:lnTo>
                    <a:pt x="1485" y="2914"/>
                  </a:lnTo>
                  <a:lnTo>
                    <a:pt x="1536" y="2919"/>
                  </a:lnTo>
                  <a:lnTo>
                    <a:pt x="1583" y="2921"/>
                  </a:lnTo>
                  <a:lnTo>
                    <a:pt x="1629" y="2923"/>
                  </a:lnTo>
                  <a:lnTo>
                    <a:pt x="1673" y="2923"/>
                  </a:lnTo>
                  <a:lnTo>
                    <a:pt x="1715" y="2923"/>
                  </a:lnTo>
                  <a:lnTo>
                    <a:pt x="1756" y="2920"/>
                  </a:lnTo>
                  <a:lnTo>
                    <a:pt x="1796" y="2919"/>
                  </a:lnTo>
                  <a:lnTo>
                    <a:pt x="1871" y="2911"/>
                  </a:lnTo>
                  <a:lnTo>
                    <a:pt x="1943" y="2903"/>
                  </a:lnTo>
                  <a:lnTo>
                    <a:pt x="2009" y="2893"/>
                  </a:lnTo>
                  <a:lnTo>
                    <a:pt x="2073" y="2883"/>
                  </a:lnTo>
                  <a:lnTo>
                    <a:pt x="2133" y="2873"/>
                  </a:lnTo>
                  <a:lnTo>
                    <a:pt x="2194" y="2865"/>
                  </a:lnTo>
                  <a:lnTo>
                    <a:pt x="2251" y="2860"/>
                  </a:lnTo>
                  <a:lnTo>
                    <a:pt x="2281" y="2860"/>
                  </a:lnTo>
                  <a:lnTo>
                    <a:pt x="2310" y="2860"/>
                  </a:lnTo>
                  <a:lnTo>
                    <a:pt x="2338" y="2860"/>
                  </a:lnTo>
                  <a:lnTo>
                    <a:pt x="2368" y="2863"/>
                  </a:lnTo>
                  <a:lnTo>
                    <a:pt x="2397" y="2865"/>
                  </a:lnTo>
                  <a:lnTo>
                    <a:pt x="2427" y="2871"/>
                  </a:lnTo>
                  <a:lnTo>
                    <a:pt x="2459" y="2877"/>
                  </a:lnTo>
                  <a:lnTo>
                    <a:pt x="2489" y="2886"/>
                  </a:lnTo>
                  <a:lnTo>
                    <a:pt x="2520" y="2896"/>
                  </a:lnTo>
                  <a:lnTo>
                    <a:pt x="2553" y="2908"/>
                  </a:lnTo>
                  <a:lnTo>
                    <a:pt x="2553" y="2908"/>
                  </a:lnTo>
                  <a:lnTo>
                    <a:pt x="2586" y="2921"/>
                  </a:lnTo>
                  <a:lnTo>
                    <a:pt x="2619" y="2933"/>
                  </a:lnTo>
                  <a:lnTo>
                    <a:pt x="2654" y="2944"/>
                  </a:lnTo>
                  <a:lnTo>
                    <a:pt x="2687" y="2954"/>
                  </a:lnTo>
                  <a:lnTo>
                    <a:pt x="2755" y="2972"/>
                  </a:lnTo>
                  <a:lnTo>
                    <a:pt x="2824" y="2986"/>
                  </a:lnTo>
                  <a:lnTo>
                    <a:pt x="2895" y="2997"/>
                  </a:lnTo>
                  <a:lnTo>
                    <a:pt x="2963" y="3006"/>
                  </a:lnTo>
                  <a:lnTo>
                    <a:pt x="3032" y="3012"/>
                  </a:lnTo>
                  <a:lnTo>
                    <a:pt x="3100" y="3013"/>
                  </a:lnTo>
                  <a:lnTo>
                    <a:pt x="3167" y="3012"/>
                  </a:lnTo>
                  <a:lnTo>
                    <a:pt x="3231" y="3007"/>
                  </a:lnTo>
                  <a:lnTo>
                    <a:pt x="3294" y="3000"/>
                  </a:lnTo>
                  <a:lnTo>
                    <a:pt x="3355" y="2990"/>
                  </a:lnTo>
                  <a:lnTo>
                    <a:pt x="3413" y="2979"/>
                  </a:lnTo>
                  <a:lnTo>
                    <a:pt x="3441" y="2970"/>
                  </a:lnTo>
                  <a:lnTo>
                    <a:pt x="3468" y="2963"/>
                  </a:lnTo>
                  <a:lnTo>
                    <a:pt x="3494" y="2953"/>
                  </a:lnTo>
                  <a:lnTo>
                    <a:pt x="3520" y="2944"/>
                  </a:lnTo>
                  <a:lnTo>
                    <a:pt x="3544" y="2934"/>
                  </a:lnTo>
                  <a:lnTo>
                    <a:pt x="3567" y="2923"/>
                  </a:lnTo>
                  <a:lnTo>
                    <a:pt x="3567" y="2923"/>
                  </a:lnTo>
                  <a:lnTo>
                    <a:pt x="3590" y="2911"/>
                  </a:lnTo>
                  <a:lnTo>
                    <a:pt x="3611" y="2898"/>
                  </a:lnTo>
                  <a:lnTo>
                    <a:pt x="3630" y="2886"/>
                  </a:lnTo>
                  <a:lnTo>
                    <a:pt x="3649" y="2871"/>
                  </a:lnTo>
                  <a:lnTo>
                    <a:pt x="3666" y="2857"/>
                  </a:lnTo>
                  <a:lnTo>
                    <a:pt x="3683" y="2841"/>
                  </a:lnTo>
                  <a:lnTo>
                    <a:pt x="3714" y="2810"/>
                  </a:lnTo>
                  <a:lnTo>
                    <a:pt x="3742" y="2777"/>
                  </a:lnTo>
                  <a:lnTo>
                    <a:pt x="3769" y="2742"/>
                  </a:lnTo>
                  <a:lnTo>
                    <a:pt x="3821" y="2673"/>
                  </a:lnTo>
                  <a:lnTo>
                    <a:pt x="3848" y="2642"/>
                  </a:lnTo>
                  <a:lnTo>
                    <a:pt x="3876" y="2610"/>
                  </a:lnTo>
                  <a:lnTo>
                    <a:pt x="3891" y="2595"/>
                  </a:lnTo>
                  <a:lnTo>
                    <a:pt x="3907" y="2580"/>
                  </a:lnTo>
                  <a:lnTo>
                    <a:pt x="3924" y="2567"/>
                  </a:lnTo>
                  <a:lnTo>
                    <a:pt x="3941" y="2554"/>
                  </a:lnTo>
                  <a:lnTo>
                    <a:pt x="3960" y="2543"/>
                  </a:lnTo>
                  <a:lnTo>
                    <a:pt x="3980" y="2531"/>
                  </a:lnTo>
                  <a:lnTo>
                    <a:pt x="4001" y="2521"/>
                  </a:lnTo>
                  <a:lnTo>
                    <a:pt x="4023" y="2513"/>
                  </a:lnTo>
                  <a:lnTo>
                    <a:pt x="4047" y="2504"/>
                  </a:lnTo>
                  <a:lnTo>
                    <a:pt x="4071" y="2498"/>
                  </a:lnTo>
                  <a:lnTo>
                    <a:pt x="4099" y="2493"/>
                  </a:lnTo>
                  <a:lnTo>
                    <a:pt x="4127" y="2488"/>
                  </a:lnTo>
                  <a:lnTo>
                    <a:pt x="4127" y="2488"/>
                  </a:lnTo>
                  <a:lnTo>
                    <a:pt x="4157" y="2486"/>
                  </a:lnTo>
                  <a:lnTo>
                    <a:pt x="4186" y="2484"/>
                  </a:lnTo>
                  <a:lnTo>
                    <a:pt x="4246" y="2483"/>
                  </a:lnTo>
                  <a:lnTo>
                    <a:pt x="4305" y="2483"/>
                  </a:lnTo>
                  <a:lnTo>
                    <a:pt x="4364" y="2484"/>
                  </a:lnTo>
                  <a:lnTo>
                    <a:pt x="4421" y="2484"/>
                  </a:lnTo>
                  <a:lnTo>
                    <a:pt x="4477" y="2484"/>
                  </a:lnTo>
                  <a:lnTo>
                    <a:pt x="4532" y="2481"/>
                  </a:lnTo>
                  <a:lnTo>
                    <a:pt x="4557" y="2478"/>
                  </a:lnTo>
                  <a:lnTo>
                    <a:pt x="4582" y="2476"/>
                  </a:lnTo>
                  <a:lnTo>
                    <a:pt x="4606" y="2471"/>
                  </a:lnTo>
                  <a:lnTo>
                    <a:pt x="4629" y="2466"/>
                  </a:lnTo>
                  <a:lnTo>
                    <a:pt x="4652" y="2457"/>
                  </a:lnTo>
                  <a:lnTo>
                    <a:pt x="4673" y="2448"/>
                  </a:lnTo>
                  <a:lnTo>
                    <a:pt x="4694" y="2438"/>
                  </a:lnTo>
                  <a:lnTo>
                    <a:pt x="4712" y="2425"/>
                  </a:lnTo>
                  <a:lnTo>
                    <a:pt x="4731" y="2411"/>
                  </a:lnTo>
                  <a:lnTo>
                    <a:pt x="4747" y="2395"/>
                  </a:lnTo>
                  <a:lnTo>
                    <a:pt x="4762" y="2377"/>
                  </a:lnTo>
                  <a:lnTo>
                    <a:pt x="4777" y="2355"/>
                  </a:lnTo>
                  <a:lnTo>
                    <a:pt x="4788" y="2332"/>
                  </a:lnTo>
                  <a:lnTo>
                    <a:pt x="4800" y="2306"/>
                  </a:lnTo>
                  <a:lnTo>
                    <a:pt x="4808" y="2278"/>
                  </a:lnTo>
                  <a:lnTo>
                    <a:pt x="4817" y="2246"/>
                  </a:lnTo>
                  <a:lnTo>
                    <a:pt x="4823" y="2212"/>
                  </a:lnTo>
                  <a:lnTo>
                    <a:pt x="4827" y="2175"/>
                  </a:lnTo>
                  <a:lnTo>
                    <a:pt x="4827" y="2175"/>
                  </a:lnTo>
                  <a:lnTo>
                    <a:pt x="4833" y="2101"/>
                  </a:lnTo>
                  <a:lnTo>
                    <a:pt x="4840" y="2041"/>
                  </a:lnTo>
                  <a:lnTo>
                    <a:pt x="4851" y="1951"/>
                  </a:lnTo>
                  <a:lnTo>
                    <a:pt x="4860" y="1888"/>
                  </a:lnTo>
                  <a:lnTo>
                    <a:pt x="4864" y="1863"/>
                  </a:lnTo>
                  <a:lnTo>
                    <a:pt x="4866" y="1839"/>
                  </a:lnTo>
                  <a:lnTo>
                    <a:pt x="4867" y="1816"/>
                  </a:lnTo>
                  <a:lnTo>
                    <a:pt x="4867" y="1790"/>
                  </a:lnTo>
                  <a:lnTo>
                    <a:pt x="4864" y="1762"/>
                  </a:lnTo>
                  <a:lnTo>
                    <a:pt x="4861" y="1727"/>
                  </a:lnTo>
                  <a:lnTo>
                    <a:pt x="4848" y="1638"/>
                  </a:lnTo>
                  <a:lnTo>
                    <a:pt x="4827" y="1506"/>
                  </a:lnTo>
                  <a:lnTo>
                    <a:pt x="4827" y="1506"/>
                  </a:lnTo>
                  <a:lnTo>
                    <a:pt x="4818" y="1468"/>
                  </a:lnTo>
                  <a:lnTo>
                    <a:pt x="4808" y="1428"/>
                  </a:lnTo>
                  <a:lnTo>
                    <a:pt x="4795" y="1387"/>
                  </a:lnTo>
                  <a:lnTo>
                    <a:pt x="4780" y="1347"/>
                  </a:lnTo>
                  <a:lnTo>
                    <a:pt x="4761" y="1307"/>
                  </a:lnTo>
                  <a:lnTo>
                    <a:pt x="4742" y="1267"/>
                  </a:lnTo>
                  <a:lnTo>
                    <a:pt x="4721" y="1227"/>
                  </a:lnTo>
                  <a:lnTo>
                    <a:pt x="4696" y="1187"/>
                  </a:lnTo>
                  <a:lnTo>
                    <a:pt x="4672" y="1147"/>
                  </a:lnTo>
                  <a:lnTo>
                    <a:pt x="4646" y="1107"/>
                  </a:lnTo>
                  <a:lnTo>
                    <a:pt x="4619" y="1066"/>
                  </a:lnTo>
                  <a:lnTo>
                    <a:pt x="4592" y="1028"/>
                  </a:lnTo>
                  <a:lnTo>
                    <a:pt x="4533" y="950"/>
                  </a:lnTo>
                  <a:lnTo>
                    <a:pt x="4473" y="876"/>
                  </a:lnTo>
                  <a:lnTo>
                    <a:pt x="4411" y="803"/>
                  </a:lnTo>
                  <a:lnTo>
                    <a:pt x="4352" y="734"/>
                  </a:lnTo>
                  <a:lnTo>
                    <a:pt x="4242" y="609"/>
                  </a:lnTo>
                  <a:lnTo>
                    <a:pt x="4193" y="555"/>
                  </a:lnTo>
                  <a:lnTo>
                    <a:pt x="4150" y="504"/>
                  </a:lnTo>
                  <a:lnTo>
                    <a:pt x="4117" y="461"/>
                  </a:lnTo>
                  <a:lnTo>
                    <a:pt x="4103" y="443"/>
                  </a:lnTo>
                  <a:lnTo>
                    <a:pt x="4091" y="426"/>
                  </a:lnTo>
                  <a:lnTo>
                    <a:pt x="4091" y="426"/>
                  </a:lnTo>
                  <a:lnTo>
                    <a:pt x="4087" y="417"/>
                  </a:lnTo>
                  <a:lnTo>
                    <a:pt x="4080" y="410"/>
                  </a:lnTo>
                  <a:lnTo>
                    <a:pt x="4066" y="395"/>
                  </a:lnTo>
                  <a:lnTo>
                    <a:pt x="4047" y="381"/>
                  </a:lnTo>
                  <a:lnTo>
                    <a:pt x="4026" y="370"/>
                  </a:lnTo>
                  <a:lnTo>
                    <a:pt x="4003" y="358"/>
                  </a:lnTo>
                  <a:lnTo>
                    <a:pt x="3975" y="347"/>
                  </a:lnTo>
                  <a:lnTo>
                    <a:pt x="3947" y="338"/>
                  </a:lnTo>
                  <a:lnTo>
                    <a:pt x="3917" y="330"/>
                  </a:lnTo>
                  <a:lnTo>
                    <a:pt x="3885" y="322"/>
                  </a:lnTo>
                  <a:lnTo>
                    <a:pt x="3851" y="315"/>
                  </a:lnTo>
                  <a:lnTo>
                    <a:pt x="3816" y="309"/>
                  </a:lnTo>
                  <a:lnTo>
                    <a:pt x="3780" y="304"/>
                  </a:lnTo>
                  <a:lnTo>
                    <a:pt x="3707" y="295"/>
                  </a:lnTo>
                  <a:lnTo>
                    <a:pt x="3633" y="289"/>
                  </a:lnTo>
                  <a:lnTo>
                    <a:pt x="3560" y="285"/>
                  </a:lnTo>
                  <a:lnTo>
                    <a:pt x="3491" y="284"/>
                  </a:lnTo>
                  <a:lnTo>
                    <a:pt x="3426" y="282"/>
                  </a:lnTo>
                  <a:lnTo>
                    <a:pt x="3369" y="282"/>
                  </a:lnTo>
                  <a:lnTo>
                    <a:pt x="3284" y="284"/>
                  </a:lnTo>
                  <a:lnTo>
                    <a:pt x="3253" y="285"/>
                  </a:lnTo>
                  <a:lnTo>
                    <a:pt x="3253" y="285"/>
                  </a:lnTo>
                  <a:close/>
                </a:path>
              </a:pathLst>
            </a:custGeom>
            <a:gradFill flip="none" rotWithShape="1">
              <a:gsLst>
                <a:gs pos="0">
                  <a:srgbClr val="D9CFBB">
                    <a:alpha val="40000"/>
                  </a:srgbClr>
                </a:gs>
                <a:gs pos="100000">
                  <a:srgbClr val="AE9878">
                    <a:alpha val="40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pic>
        <p:nvPicPr>
          <p:cNvPr id="444" name="Picture 443">
            <a:extLst>
              <a:ext uri="{C183D7F6-B498-43B3-948B-1728B52AA6E4}">
                <adec:decorative xmlns:adec="http://schemas.microsoft.com/office/drawing/2017/decorative" val="1"/>
              </a:ext>
            </a:extLst>
          </p:cNvPr>
          <p:cNvPicPr>
            <a:picLocks noChangeAspect="1"/>
          </p:cNvPicPr>
          <p:nvPr/>
        </p:nvPicPr>
        <p:blipFill>
          <a:blip r:embed="rId3" cstate="screen">
            <a:lum/>
            <a:alphaModFix amt="70000"/>
          </a:blip>
          <a:srcRect/>
          <a:stretch>
            <a:fillRect/>
          </a:stretch>
        </p:blipFill>
        <p:spPr>
          <a:xfrm>
            <a:off x="0" y="0"/>
            <a:ext cx="9144000" cy="3962400"/>
          </a:xfrm>
          <a:prstGeom prst="rect">
            <a:avLst/>
          </a:prstGeom>
        </p:spPr>
      </p:pic>
      <p:grpSp>
        <p:nvGrpSpPr>
          <p:cNvPr id="449" name="Group 448">
            <a:extLst>
              <a:ext uri="{C183D7F6-B498-43B3-948B-1728B52AA6E4}">
                <adec:decorative xmlns:adec="http://schemas.microsoft.com/office/drawing/2017/decorative" val="1"/>
              </a:ext>
            </a:extLst>
          </p:cNvPr>
          <p:cNvGrpSpPr/>
          <p:nvPr/>
        </p:nvGrpSpPr>
        <p:grpSpPr>
          <a:xfrm>
            <a:off x="-838200" y="-723900"/>
            <a:ext cx="6756400" cy="6705736"/>
            <a:chOff x="-838200" y="-723900"/>
            <a:chExt cx="6756400" cy="6705736"/>
          </a:xfrm>
        </p:grpSpPr>
        <p:sp>
          <p:nvSpPr>
            <p:cNvPr id="450" name="Trapezoid 449"/>
            <p:cNvSpPr/>
            <p:nvPr/>
          </p:nvSpPr>
          <p:spPr>
            <a:xfrm rot="18900000">
              <a:off x="1181236" y="7875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451" name="Trapezoid 450"/>
            <p:cNvSpPr/>
            <p:nvPr/>
          </p:nvSpPr>
          <p:spPr>
            <a:xfrm>
              <a:off x="-838200" y="16384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452" name="Trapezoid 451"/>
            <p:cNvSpPr/>
            <p:nvPr/>
          </p:nvSpPr>
          <p:spPr>
            <a:xfrm rot="16200000">
              <a:off x="2146300" y="-1295400"/>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grpSp>
      <p:grpSp>
        <p:nvGrpSpPr>
          <p:cNvPr id="296" name="Group 295">
            <a:extLst>
              <a:ext uri="{C183D7F6-B498-43B3-948B-1728B52AA6E4}">
                <adec:decorative xmlns:adec="http://schemas.microsoft.com/office/drawing/2017/decorative" val="1"/>
              </a:ext>
            </a:extLst>
          </p:cNvPr>
          <p:cNvGrpSpPr/>
          <p:nvPr/>
        </p:nvGrpSpPr>
        <p:grpSpPr>
          <a:xfrm>
            <a:off x="681515" y="5299156"/>
            <a:ext cx="497062" cy="458808"/>
            <a:chOff x="2703513" y="2783417"/>
            <a:chExt cx="4414308" cy="4074583"/>
          </a:xfrm>
        </p:grpSpPr>
        <p:sp>
          <p:nvSpPr>
            <p:cNvPr id="297" name="Freeform 5"/>
            <p:cNvSpPr>
              <a:spLocks/>
            </p:cNvSpPr>
            <p:nvPr/>
          </p:nvSpPr>
          <p:spPr bwMode="auto">
            <a:xfrm>
              <a:off x="2807758" y="2783417"/>
              <a:ext cx="4310063" cy="3614738"/>
            </a:xfrm>
            <a:custGeom>
              <a:avLst/>
              <a:gdLst/>
              <a:ahLst/>
              <a:cxnLst>
                <a:cxn ang="0">
                  <a:pos x="5260" y="2301"/>
                </a:cxn>
                <a:cxn ang="0">
                  <a:pos x="5069" y="1997"/>
                </a:cxn>
                <a:cxn ang="0">
                  <a:pos x="4833" y="1718"/>
                </a:cxn>
                <a:cxn ang="0">
                  <a:pos x="4560" y="1457"/>
                </a:cxn>
                <a:cxn ang="0">
                  <a:pos x="4256" y="1217"/>
                </a:cxn>
                <a:cxn ang="0">
                  <a:pos x="3927" y="993"/>
                </a:cxn>
                <a:cxn ang="0">
                  <a:pos x="3580" y="782"/>
                </a:cxn>
                <a:cxn ang="0">
                  <a:pos x="3041" y="485"/>
                </a:cxn>
                <a:cxn ang="0">
                  <a:pos x="2631" y="297"/>
                </a:cxn>
                <a:cxn ang="0">
                  <a:pos x="2231" y="164"/>
                </a:cxn>
                <a:cxn ang="0">
                  <a:pos x="1852" y="75"/>
                </a:cxn>
                <a:cxn ang="0">
                  <a:pos x="1505" y="23"/>
                </a:cxn>
                <a:cxn ang="0">
                  <a:pos x="1202" y="2"/>
                </a:cxn>
                <a:cxn ang="0">
                  <a:pos x="954" y="4"/>
                </a:cxn>
                <a:cxn ang="0">
                  <a:pos x="709" y="28"/>
                </a:cxn>
                <a:cxn ang="0">
                  <a:pos x="636" y="49"/>
                </a:cxn>
                <a:cxn ang="0">
                  <a:pos x="530" y="72"/>
                </a:cxn>
                <a:cxn ang="0">
                  <a:pos x="403" y="72"/>
                </a:cxn>
                <a:cxn ang="0">
                  <a:pos x="139" y="42"/>
                </a:cxn>
                <a:cxn ang="0">
                  <a:pos x="10" y="42"/>
                </a:cxn>
                <a:cxn ang="0">
                  <a:pos x="0" y="49"/>
                </a:cxn>
                <a:cxn ang="0">
                  <a:pos x="695" y="291"/>
                </a:cxn>
                <a:cxn ang="0">
                  <a:pos x="1463" y="591"/>
                </a:cxn>
                <a:cxn ang="0">
                  <a:pos x="1910" y="788"/>
                </a:cxn>
                <a:cxn ang="0">
                  <a:pos x="2311" y="993"/>
                </a:cxn>
                <a:cxn ang="0">
                  <a:pos x="2624" y="1194"/>
                </a:cxn>
                <a:cxn ang="0">
                  <a:pos x="2806" y="1354"/>
                </a:cxn>
                <a:cxn ang="0">
                  <a:pos x="3310" y="1836"/>
                </a:cxn>
                <a:cxn ang="0">
                  <a:pos x="3708" y="2251"/>
                </a:cxn>
                <a:cxn ang="0">
                  <a:pos x="4110" y="2713"/>
                </a:cxn>
                <a:cxn ang="0">
                  <a:pos x="4476" y="3197"/>
                </a:cxn>
                <a:cxn ang="0">
                  <a:pos x="4669" y="3501"/>
                </a:cxn>
                <a:cxn ang="0">
                  <a:pos x="4798" y="3739"/>
                </a:cxn>
                <a:cxn ang="0">
                  <a:pos x="4897" y="3970"/>
                </a:cxn>
                <a:cxn ang="0">
                  <a:pos x="4961" y="4191"/>
                </a:cxn>
                <a:cxn ang="0">
                  <a:pos x="4986" y="4399"/>
                </a:cxn>
                <a:cxn ang="0">
                  <a:pos x="4977" y="4545"/>
                </a:cxn>
                <a:cxn ang="0">
                  <a:pos x="5048" y="4554"/>
                </a:cxn>
                <a:cxn ang="0">
                  <a:pos x="5083" y="4531"/>
                </a:cxn>
                <a:cxn ang="0">
                  <a:pos x="5095" y="4491"/>
                </a:cxn>
                <a:cxn ang="0">
                  <a:pos x="5140" y="4401"/>
                </a:cxn>
                <a:cxn ang="0">
                  <a:pos x="5269" y="4121"/>
                </a:cxn>
                <a:cxn ang="0">
                  <a:pos x="5364" y="3850"/>
                </a:cxn>
                <a:cxn ang="0">
                  <a:pos x="5396" y="3694"/>
                </a:cxn>
                <a:cxn ang="0">
                  <a:pos x="5417" y="3405"/>
                </a:cxn>
                <a:cxn ang="0">
                  <a:pos x="5431" y="3004"/>
                </a:cxn>
                <a:cxn ang="0">
                  <a:pos x="5408" y="2719"/>
                </a:cxn>
                <a:cxn ang="0">
                  <a:pos x="5375" y="2567"/>
                </a:cxn>
                <a:cxn ang="0">
                  <a:pos x="5338" y="2463"/>
                </a:cxn>
              </a:cxnLst>
              <a:rect l="0" t="0" r="r" b="b"/>
              <a:pathLst>
                <a:path w="5431" h="4556">
                  <a:moveTo>
                    <a:pt x="5338" y="2463"/>
                  </a:moveTo>
                  <a:lnTo>
                    <a:pt x="5338" y="2463"/>
                  </a:lnTo>
                  <a:lnTo>
                    <a:pt x="5302" y="2381"/>
                  </a:lnTo>
                  <a:lnTo>
                    <a:pt x="5260" y="2301"/>
                  </a:lnTo>
                  <a:lnTo>
                    <a:pt x="5217" y="2223"/>
                  </a:lnTo>
                  <a:lnTo>
                    <a:pt x="5170" y="2147"/>
                  </a:lnTo>
                  <a:lnTo>
                    <a:pt x="5121" y="2070"/>
                  </a:lnTo>
                  <a:lnTo>
                    <a:pt x="5069" y="1997"/>
                  </a:lnTo>
                  <a:lnTo>
                    <a:pt x="5013" y="1924"/>
                  </a:lnTo>
                  <a:lnTo>
                    <a:pt x="4956" y="1855"/>
                  </a:lnTo>
                  <a:lnTo>
                    <a:pt x="4895" y="1785"/>
                  </a:lnTo>
                  <a:lnTo>
                    <a:pt x="4833" y="1718"/>
                  </a:lnTo>
                  <a:lnTo>
                    <a:pt x="4767" y="1650"/>
                  </a:lnTo>
                  <a:lnTo>
                    <a:pt x="4701" y="1585"/>
                  </a:lnTo>
                  <a:lnTo>
                    <a:pt x="4631" y="1521"/>
                  </a:lnTo>
                  <a:lnTo>
                    <a:pt x="4560" y="1457"/>
                  </a:lnTo>
                  <a:lnTo>
                    <a:pt x="4487" y="1396"/>
                  </a:lnTo>
                  <a:lnTo>
                    <a:pt x="4410" y="1335"/>
                  </a:lnTo>
                  <a:lnTo>
                    <a:pt x="4334" y="1276"/>
                  </a:lnTo>
                  <a:lnTo>
                    <a:pt x="4256" y="1217"/>
                  </a:lnTo>
                  <a:lnTo>
                    <a:pt x="4176" y="1160"/>
                  </a:lnTo>
                  <a:lnTo>
                    <a:pt x="4094" y="1104"/>
                  </a:lnTo>
                  <a:lnTo>
                    <a:pt x="4011" y="1048"/>
                  </a:lnTo>
                  <a:lnTo>
                    <a:pt x="3927" y="993"/>
                  </a:lnTo>
                  <a:lnTo>
                    <a:pt x="3842" y="939"/>
                  </a:lnTo>
                  <a:lnTo>
                    <a:pt x="3755" y="887"/>
                  </a:lnTo>
                  <a:lnTo>
                    <a:pt x="3668" y="833"/>
                  </a:lnTo>
                  <a:lnTo>
                    <a:pt x="3580" y="782"/>
                  </a:lnTo>
                  <a:lnTo>
                    <a:pt x="3402" y="680"/>
                  </a:lnTo>
                  <a:lnTo>
                    <a:pt x="3222" y="583"/>
                  </a:lnTo>
                  <a:lnTo>
                    <a:pt x="3041" y="485"/>
                  </a:lnTo>
                  <a:lnTo>
                    <a:pt x="3041" y="485"/>
                  </a:lnTo>
                  <a:lnTo>
                    <a:pt x="2938" y="433"/>
                  </a:lnTo>
                  <a:lnTo>
                    <a:pt x="2834" y="384"/>
                  </a:lnTo>
                  <a:lnTo>
                    <a:pt x="2733" y="339"/>
                  </a:lnTo>
                  <a:lnTo>
                    <a:pt x="2631" y="297"/>
                  </a:lnTo>
                  <a:lnTo>
                    <a:pt x="2530" y="259"/>
                  </a:lnTo>
                  <a:lnTo>
                    <a:pt x="2429" y="224"/>
                  </a:lnTo>
                  <a:lnTo>
                    <a:pt x="2328" y="191"/>
                  </a:lnTo>
                  <a:lnTo>
                    <a:pt x="2231" y="164"/>
                  </a:lnTo>
                  <a:lnTo>
                    <a:pt x="2134" y="138"/>
                  </a:lnTo>
                  <a:lnTo>
                    <a:pt x="2038" y="113"/>
                  </a:lnTo>
                  <a:lnTo>
                    <a:pt x="1944" y="92"/>
                  </a:lnTo>
                  <a:lnTo>
                    <a:pt x="1852" y="75"/>
                  </a:lnTo>
                  <a:lnTo>
                    <a:pt x="1762" y="59"/>
                  </a:lnTo>
                  <a:lnTo>
                    <a:pt x="1673" y="45"/>
                  </a:lnTo>
                  <a:lnTo>
                    <a:pt x="1588" y="33"/>
                  </a:lnTo>
                  <a:lnTo>
                    <a:pt x="1505" y="23"/>
                  </a:lnTo>
                  <a:lnTo>
                    <a:pt x="1425" y="16"/>
                  </a:lnTo>
                  <a:lnTo>
                    <a:pt x="1347" y="11"/>
                  </a:lnTo>
                  <a:lnTo>
                    <a:pt x="1274" y="5"/>
                  </a:lnTo>
                  <a:lnTo>
                    <a:pt x="1202" y="2"/>
                  </a:lnTo>
                  <a:lnTo>
                    <a:pt x="1135" y="0"/>
                  </a:lnTo>
                  <a:lnTo>
                    <a:pt x="1070" y="0"/>
                  </a:lnTo>
                  <a:lnTo>
                    <a:pt x="1009" y="2"/>
                  </a:lnTo>
                  <a:lnTo>
                    <a:pt x="954" y="4"/>
                  </a:lnTo>
                  <a:lnTo>
                    <a:pt x="853" y="9"/>
                  </a:lnTo>
                  <a:lnTo>
                    <a:pt x="771" y="18"/>
                  </a:lnTo>
                  <a:lnTo>
                    <a:pt x="737" y="23"/>
                  </a:lnTo>
                  <a:lnTo>
                    <a:pt x="709" y="28"/>
                  </a:lnTo>
                  <a:lnTo>
                    <a:pt x="684" y="33"/>
                  </a:lnTo>
                  <a:lnTo>
                    <a:pt x="665" y="39"/>
                  </a:lnTo>
                  <a:lnTo>
                    <a:pt x="665" y="39"/>
                  </a:lnTo>
                  <a:lnTo>
                    <a:pt x="636" y="49"/>
                  </a:lnTo>
                  <a:lnTo>
                    <a:pt x="608" y="56"/>
                  </a:lnTo>
                  <a:lnTo>
                    <a:pt x="580" y="63"/>
                  </a:lnTo>
                  <a:lnTo>
                    <a:pt x="554" y="68"/>
                  </a:lnTo>
                  <a:lnTo>
                    <a:pt x="530" y="72"/>
                  </a:lnTo>
                  <a:lnTo>
                    <a:pt x="504" y="73"/>
                  </a:lnTo>
                  <a:lnTo>
                    <a:pt x="479" y="73"/>
                  </a:lnTo>
                  <a:lnTo>
                    <a:pt x="455" y="73"/>
                  </a:lnTo>
                  <a:lnTo>
                    <a:pt x="403" y="72"/>
                  </a:lnTo>
                  <a:lnTo>
                    <a:pt x="347" y="66"/>
                  </a:lnTo>
                  <a:lnTo>
                    <a:pt x="210" y="49"/>
                  </a:lnTo>
                  <a:lnTo>
                    <a:pt x="210" y="49"/>
                  </a:lnTo>
                  <a:lnTo>
                    <a:pt x="139" y="42"/>
                  </a:lnTo>
                  <a:lnTo>
                    <a:pt x="87" y="39"/>
                  </a:lnTo>
                  <a:lnTo>
                    <a:pt x="50" y="39"/>
                  </a:lnTo>
                  <a:lnTo>
                    <a:pt x="24" y="40"/>
                  </a:lnTo>
                  <a:lnTo>
                    <a:pt x="10" y="42"/>
                  </a:lnTo>
                  <a:lnTo>
                    <a:pt x="1" y="45"/>
                  </a:lnTo>
                  <a:lnTo>
                    <a:pt x="0" y="49"/>
                  </a:lnTo>
                  <a:lnTo>
                    <a:pt x="0" y="49"/>
                  </a:lnTo>
                  <a:lnTo>
                    <a:pt x="0" y="49"/>
                  </a:lnTo>
                  <a:lnTo>
                    <a:pt x="90" y="80"/>
                  </a:lnTo>
                  <a:lnTo>
                    <a:pt x="337" y="164"/>
                  </a:lnTo>
                  <a:lnTo>
                    <a:pt x="504" y="223"/>
                  </a:lnTo>
                  <a:lnTo>
                    <a:pt x="695" y="291"/>
                  </a:lnTo>
                  <a:lnTo>
                    <a:pt x="902" y="369"/>
                  </a:lnTo>
                  <a:lnTo>
                    <a:pt x="1121" y="452"/>
                  </a:lnTo>
                  <a:lnTo>
                    <a:pt x="1348" y="543"/>
                  </a:lnTo>
                  <a:lnTo>
                    <a:pt x="1463" y="591"/>
                  </a:lnTo>
                  <a:lnTo>
                    <a:pt x="1576" y="638"/>
                  </a:lnTo>
                  <a:lnTo>
                    <a:pt x="1689" y="689"/>
                  </a:lnTo>
                  <a:lnTo>
                    <a:pt x="1800" y="737"/>
                  </a:lnTo>
                  <a:lnTo>
                    <a:pt x="1910" y="788"/>
                  </a:lnTo>
                  <a:lnTo>
                    <a:pt x="2016" y="840"/>
                  </a:lnTo>
                  <a:lnTo>
                    <a:pt x="2120" y="890"/>
                  </a:lnTo>
                  <a:lnTo>
                    <a:pt x="2217" y="942"/>
                  </a:lnTo>
                  <a:lnTo>
                    <a:pt x="2311" y="993"/>
                  </a:lnTo>
                  <a:lnTo>
                    <a:pt x="2400" y="1043"/>
                  </a:lnTo>
                  <a:lnTo>
                    <a:pt x="2481" y="1095"/>
                  </a:lnTo>
                  <a:lnTo>
                    <a:pt x="2556" y="1146"/>
                  </a:lnTo>
                  <a:lnTo>
                    <a:pt x="2624" y="1194"/>
                  </a:lnTo>
                  <a:lnTo>
                    <a:pt x="2653" y="1219"/>
                  </a:lnTo>
                  <a:lnTo>
                    <a:pt x="2683" y="1243"/>
                  </a:lnTo>
                  <a:lnTo>
                    <a:pt x="2683" y="1243"/>
                  </a:lnTo>
                  <a:lnTo>
                    <a:pt x="2806" y="1354"/>
                  </a:lnTo>
                  <a:lnTo>
                    <a:pt x="2956" y="1493"/>
                  </a:lnTo>
                  <a:lnTo>
                    <a:pt x="3126" y="1655"/>
                  </a:lnTo>
                  <a:lnTo>
                    <a:pt x="3216" y="1744"/>
                  </a:lnTo>
                  <a:lnTo>
                    <a:pt x="3310" y="1836"/>
                  </a:lnTo>
                  <a:lnTo>
                    <a:pt x="3408" y="1935"/>
                  </a:lnTo>
                  <a:lnTo>
                    <a:pt x="3507" y="2037"/>
                  </a:lnTo>
                  <a:lnTo>
                    <a:pt x="3608" y="2142"/>
                  </a:lnTo>
                  <a:lnTo>
                    <a:pt x="3708" y="2251"/>
                  </a:lnTo>
                  <a:lnTo>
                    <a:pt x="3811" y="2362"/>
                  </a:lnTo>
                  <a:lnTo>
                    <a:pt x="3912" y="2477"/>
                  </a:lnTo>
                  <a:lnTo>
                    <a:pt x="4011" y="2593"/>
                  </a:lnTo>
                  <a:lnTo>
                    <a:pt x="4110" y="2713"/>
                  </a:lnTo>
                  <a:lnTo>
                    <a:pt x="4207" y="2832"/>
                  </a:lnTo>
                  <a:lnTo>
                    <a:pt x="4299" y="2953"/>
                  </a:lnTo>
                  <a:lnTo>
                    <a:pt x="4390" y="3075"/>
                  </a:lnTo>
                  <a:lnTo>
                    <a:pt x="4476" y="3197"/>
                  </a:lnTo>
                  <a:lnTo>
                    <a:pt x="4558" y="3318"/>
                  </a:lnTo>
                  <a:lnTo>
                    <a:pt x="4596" y="3379"/>
                  </a:lnTo>
                  <a:lnTo>
                    <a:pt x="4635" y="3440"/>
                  </a:lnTo>
                  <a:lnTo>
                    <a:pt x="4669" y="3501"/>
                  </a:lnTo>
                  <a:lnTo>
                    <a:pt x="4704" y="3560"/>
                  </a:lnTo>
                  <a:lnTo>
                    <a:pt x="4737" y="3621"/>
                  </a:lnTo>
                  <a:lnTo>
                    <a:pt x="4768" y="3680"/>
                  </a:lnTo>
                  <a:lnTo>
                    <a:pt x="4798" y="3739"/>
                  </a:lnTo>
                  <a:lnTo>
                    <a:pt x="4826" y="3798"/>
                  </a:lnTo>
                  <a:lnTo>
                    <a:pt x="4852" y="3855"/>
                  </a:lnTo>
                  <a:lnTo>
                    <a:pt x="4874" y="3913"/>
                  </a:lnTo>
                  <a:lnTo>
                    <a:pt x="4897" y="3970"/>
                  </a:lnTo>
                  <a:lnTo>
                    <a:pt x="4916" y="4026"/>
                  </a:lnTo>
                  <a:lnTo>
                    <a:pt x="4933" y="4081"/>
                  </a:lnTo>
                  <a:lnTo>
                    <a:pt x="4949" y="4137"/>
                  </a:lnTo>
                  <a:lnTo>
                    <a:pt x="4961" y="4191"/>
                  </a:lnTo>
                  <a:lnTo>
                    <a:pt x="4972" y="4245"/>
                  </a:lnTo>
                  <a:lnTo>
                    <a:pt x="4979" y="4297"/>
                  </a:lnTo>
                  <a:lnTo>
                    <a:pt x="4984" y="4349"/>
                  </a:lnTo>
                  <a:lnTo>
                    <a:pt x="4986" y="4399"/>
                  </a:lnTo>
                  <a:lnTo>
                    <a:pt x="4986" y="4448"/>
                  </a:lnTo>
                  <a:lnTo>
                    <a:pt x="4982" y="4497"/>
                  </a:lnTo>
                  <a:lnTo>
                    <a:pt x="4977" y="4545"/>
                  </a:lnTo>
                  <a:lnTo>
                    <a:pt x="4977" y="4545"/>
                  </a:lnTo>
                  <a:lnTo>
                    <a:pt x="4998" y="4551"/>
                  </a:lnTo>
                  <a:lnTo>
                    <a:pt x="5017" y="4554"/>
                  </a:lnTo>
                  <a:lnTo>
                    <a:pt x="5034" y="4556"/>
                  </a:lnTo>
                  <a:lnTo>
                    <a:pt x="5048" y="4554"/>
                  </a:lnTo>
                  <a:lnTo>
                    <a:pt x="5060" y="4551"/>
                  </a:lnTo>
                  <a:lnTo>
                    <a:pt x="5069" y="4545"/>
                  </a:lnTo>
                  <a:lnTo>
                    <a:pt x="5076" y="4538"/>
                  </a:lnTo>
                  <a:lnTo>
                    <a:pt x="5083" y="4531"/>
                  </a:lnTo>
                  <a:lnTo>
                    <a:pt x="5086" y="4525"/>
                  </a:lnTo>
                  <a:lnTo>
                    <a:pt x="5090" y="4518"/>
                  </a:lnTo>
                  <a:lnTo>
                    <a:pt x="5093" y="4504"/>
                  </a:lnTo>
                  <a:lnTo>
                    <a:pt x="5095" y="4491"/>
                  </a:lnTo>
                  <a:lnTo>
                    <a:pt x="5095" y="4488"/>
                  </a:lnTo>
                  <a:lnTo>
                    <a:pt x="5095" y="4488"/>
                  </a:lnTo>
                  <a:lnTo>
                    <a:pt x="5107" y="4465"/>
                  </a:lnTo>
                  <a:lnTo>
                    <a:pt x="5140" y="4401"/>
                  </a:lnTo>
                  <a:lnTo>
                    <a:pt x="5187" y="4304"/>
                  </a:lnTo>
                  <a:lnTo>
                    <a:pt x="5213" y="4246"/>
                  </a:lnTo>
                  <a:lnTo>
                    <a:pt x="5241" y="4186"/>
                  </a:lnTo>
                  <a:lnTo>
                    <a:pt x="5269" y="4121"/>
                  </a:lnTo>
                  <a:lnTo>
                    <a:pt x="5295" y="4053"/>
                  </a:lnTo>
                  <a:lnTo>
                    <a:pt x="5321" y="3986"/>
                  </a:lnTo>
                  <a:lnTo>
                    <a:pt x="5344" y="3916"/>
                  </a:lnTo>
                  <a:lnTo>
                    <a:pt x="5364" y="3850"/>
                  </a:lnTo>
                  <a:lnTo>
                    <a:pt x="5380" y="3784"/>
                  </a:lnTo>
                  <a:lnTo>
                    <a:pt x="5387" y="3753"/>
                  </a:lnTo>
                  <a:lnTo>
                    <a:pt x="5392" y="3723"/>
                  </a:lnTo>
                  <a:lnTo>
                    <a:pt x="5396" y="3694"/>
                  </a:lnTo>
                  <a:lnTo>
                    <a:pt x="5397" y="3666"/>
                  </a:lnTo>
                  <a:lnTo>
                    <a:pt x="5397" y="3666"/>
                  </a:lnTo>
                  <a:lnTo>
                    <a:pt x="5406" y="3546"/>
                  </a:lnTo>
                  <a:lnTo>
                    <a:pt x="5417" y="3405"/>
                  </a:lnTo>
                  <a:lnTo>
                    <a:pt x="5425" y="3250"/>
                  </a:lnTo>
                  <a:lnTo>
                    <a:pt x="5429" y="3169"/>
                  </a:lnTo>
                  <a:lnTo>
                    <a:pt x="5431" y="3087"/>
                  </a:lnTo>
                  <a:lnTo>
                    <a:pt x="5431" y="3004"/>
                  </a:lnTo>
                  <a:lnTo>
                    <a:pt x="5427" y="2920"/>
                  </a:lnTo>
                  <a:lnTo>
                    <a:pt x="5422" y="2839"/>
                  </a:lnTo>
                  <a:lnTo>
                    <a:pt x="5413" y="2759"/>
                  </a:lnTo>
                  <a:lnTo>
                    <a:pt x="5408" y="2719"/>
                  </a:lnTo>
                  <a:lnTo>
                    <a:pt x="5401" y="2679"/>
                  </a:lnTo>
                  <a:lnTo>
                    <a:pt x="5394" y="2640"/>
                  </a:lnTo>
                  <a:lnTo>
                    <a:pt x="5385" y="2604"/>
                  </a:lnTo>
                  <a:lnTo>
                    <a:pt x="5375" y="2567"/>
                  </a:lnTo>
                  <a:lnTo>
                    <a:pt x="5364" y="2531"/>
                  </a:lnTo>
                  <a:lnTo>
                    <a:pt x="5352" y="2496"/>
                  </a:lnTo>
                  <a:lnTo>
                    <a:pt x="5338" y="2463"/>
                  </a:lnTo>
                  <a:lnTo>
                    <a:pt x="5338" y="2463"/>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6"/>
            <p:cNvSpPr>
              <a:spLocks/>
            </p:cNvSpPr>
            <p:nvPr/>
          </p:nvSpPr>
          <p:spPr bwMode="auto">
            <a:xfrm>
              <a:off x="2703513" y="2813050"/>
              <a:ext cx="4070350" cy="4044950"/>
            </a:xfrm>
            <a:custGeom>
              <a:avLst/>
              <a:gdLst/>
              <a:ahLst/>
              <a:cxnLst>
                <a:cxn ang="0">
                  <a:pos x="2794" y="1170"/>
                </a:cxn>
                <a:cxn ang="0">
                  <a:pos x="2622" y="1046"/>
                </a:cxn>
                <a:cxn ang="0">
                  <a:pos x="2358" y="893"/>
                </a:cxn>
                <a:cxn ang="0">
                  <a:pos x="2051" y="739"/>
                </a:cxn>
                <a:cxn ang="0">
                  <a:pos x="1717" y="589"/>
                </a:cxn>
                <a:cxn ang="0">
                  <a:pos x="1262" y="403"/>
                </a:cxn>
                <a:cxn ang="0">
                  <a:pos x="645" y="174"/>
                </a:cxn>
                <a:cxn ang="0">
                  <a:pos x="141" y="0"/>
                </a:cxn>
                <a:cxn ang="0">
                  <a:pos x="132" y="9"/>
                </a:cxn>
                <a:cxn ang="0">
                  <a:pos x="116" y="36"/>
                </a:cxn>
                <a:cxn ang="0">
                  <a:pos x="111" y="78"/>
                </a:cxn>
                <a:cxn ang="0">
                  <a:pos x="122" y="139"/>
                </a:cxn>
                <a:cxn ang="0">
                  <a:pos x="141" y="195"/>
                </a:cxn>
                <a:cxn ang="0">
                  <a:pos x="144" y="240"/>
                </a:cxn>
                <a:cxn ang="0">
                  <a:pos x="118" y="419"/>
                </a:cxn>
                <a:cxn ang="0">
                  <a:pos x="52" y="773"/>
                </a:cxn>
                <a:cxn ang="0">
                  <a:pos x="17" y="1041"/>
                </a:cxn>
                <a:cxn ang="0">
                  <a:pos x="0" y="1337"/>
                </a:cxn>
                <a:cxn ang="0">
                  <a:pos x="7" y="1597"/>
                </a:cxn>
                <a:cxn ang="0">
                  <a:pos x="23" y="1757"/>
                </a:cxn>
                <a:cxn ang="0">
                  <a:pos x="50" y="1921"/>
                </a:cxn>
                <a:cxn ang="0">
                  <a:pos x="92" y="2082"/>
                </a:cxn>
                <a:cxn ang="0">
                  <a:pos x="146" y="2244"/>
                </a:cxn>
                <a:cxn ang="0">
                  <a:pos x="215" y="2404"/>
                </a:cxn>
                <a:cxn ang="0">
                  <a:pos x="302" y="2560"/>
                </a:cxn>
                <a:cxn ang="0">
                  <a:pos x="407" y="2711"/>
                </a:cxn>
                <a:cxn ang="0">
                  <a:pos x="532" y="2857"/>
                </a:cxn>
                <a:cxn ang="0">
                  <a:pos x="674" y="3003"/>
                </a:cxn>
                <a:cxn ang="0">
                  <a:pos x="980" y="3330"/>
                </a:cxn>
                <a:cxn ang="0">
                  <a:pos x="1427" y="3812"/>
                </a:cxn>
                <a:cxn ang="0">
                  <a:pos x="1790" y="4175"/>
                </a:cxn>
                <a:cxn ang="0">
                  <a:pos x="1983" y="4347"/>
                </a:cxn>
                <a:cxn ang="0">
                  <a:pos x="2181" y="4510"/>
                </a:cxn>
                <a:cxn ang="0">
                  <a:pos x="2386" y="4660"/>
                </a:cxn>
                <a:cxn ang="0">
                  <a:pos x="2600" y="4792"/>
                </a:cxn>
                <a:cxn ang="0">
                  <a:pos x="2819" y="4905"/>
                </a:cxn>
                <a:cxn ang="0">
                  <a:pos x="3045" y="4993"/>
                </a:cxn>
                <a:cxn ang="0">
                  <a:pos x="3278" y="5058"/>
                </a:cxn>
                <a:cxn ang="0">
                  <a:pos x="3519" y="5091"/>
                </a:cxn>
                <a:cxn ang="0">
                  <a:pos x="3766" y="5093"/>
                </a:cxn>
                <a:cxn ang="0">
                  <a:pos x="4021" y="5058"/>
                </a:cxn>
                <a:cxn ang="0">
                  <a:pos x="4240" y="4999"/>
                </a:cxn>
                <a:cxn ang="0">
                  <a:pos x="4374" y="4950"/>
                </a:cxn>
                <a:cxn ang="0">
                  <a:pos x="4555" y="4868"/>
                </a:cxn>
                <a:cxn ang="0">
                  <a:pos x="4833" y="4707"/>
                </a:cxn>
                <a:cxn ang="0">
                  <a:pos x="5118" y="4496"/>
                </a:cxn>
                <a:cxn ang="0">
                  <a:pos x="5127" y="4399"/>
                </a:cxn>
                <a:cxn ang="0">
                  <a:pos x="5120" y="4248"/>
                </a:cxn>
                <a:cxn ang="0">
                  <a:pos x="5090" y="4088"/>
                </a:cxn>
                <a:cxn ang="0">
                  <a:pos x="5038" y="3921"/>
                </a:cxn>
                <a:cxn ang="0">
                  <a:pos x="4967" y="3749"/>
                </a:cxn>
                <a:cxn ang="0">
                  <a:pos x="4878" y="3572"/>
                </a:cxn>
                <a:cxn ang="0">
                  <a:pos x="4776" y="3391"/>
                </a:cxn>
                <a:cxn ang="0">
                  <a:pos x="4617" y="3148"/>
                </a:cxn>
                <a:cxn ang="0">
                  <a:pos x="4348" y="2783"/>
                </a:cxn>
                <a:cxn ang="0">
                  <a:pos x="4053" y="2428"/>
                </a:cxn>
                <a:cxn ang="0">
                  <a:pos x="3749" y="2093"/>
                </a:cxn>
                <a:cxn ang="0">
                  <a:pos x="3451" y="1787"/>
                </a:cxn>
                <a:cxn ang="0">
                  <a:pos x="3097" y="1444"/>
                </a:cxn>
                <a:cxn ang="0">
                  <a:pos x="2824" y="1194"/>
                </a:cxn>
              </a:cxnLst>
              <a:rect l="0" t="0" r="r" b="b"/>
              <a:pathLst>
                <a:path w="5127" h="5096">
                  <a:moveTo>
                    <a:pt x="2824" y="1194"/>
                  </a:moveTo>
                  <a:lnTo>
                    <a:pt x="2824" y="1194"/>
                  </a:lnTo>
                  <a:lnTo>
                    <a:pt x="2794" y="1170"/>
                  </a:lnTo>
                  <a:lnTo>
                    <a:pt x="2765" y="1145"/>
                  </a:lnTo>
                  <a:lnTo>
                    <a:pt x="2697" y="1097"/>
                  </a:lnTo>
                  <a:lnTo>
                    <a:pt x="2622" y="1046"/>
                  </a:lnTo>
                  <a:lnTo>
                    <a:pt x="2541" y="994"/>
                  </a:lnTo>
                  <a:lnTo>
                    <a:pt x="2452" y="944"/>
                  </a:lnTo>
                  <a:lnTo>
                    <a:pt x="2358" y="893"/>
                  </a:lnTo>
                  <a:lnTo>
                    <a:pt x="2261" y="841"/>
                  </a:lnTo>
                  <a:lnTo>
                    <a:pt x="2157" y="791"/>
                  </a:lnTo>
                  <a:lnTo>
                    <a:pt x="2051" y="739"/>
                  </a:lnTo>
                  <a:lnTo>
                    <a:pt x="1941" y="688"/>
                  </a:lnTo>
                  <a:lnTo>
                    <a:pt x="1830" y="640"/>
                  </a:lnTo>
                  <a:lnTo>
                    <a:pt x="1717" y="589"/>
                  </a:lnTo>
                  <a:lnTo>
                    <a:pt x="1604" y="542"/>
                  </a:lnTo>
                  <a:lnTo>
                    <a:pt x="1489" y="494"/>
                  </a:lnTo>
                  <a:lnTo>
                    <a:pt x="1262" y="403"/>
                  </a:lnTo>
                  <a:lnTo>
                    <a:pt x="1043" y="320"/>
                  </a:lnTo>
                  <a:lnTo>
                    <a:pt x="836" y="242"/>
                  </a:lnTo>
                  <a:lnTo>
                    <a:pt x="645" y="174"/>
                  </a:lnTo>
                  <a:lnTo>
                    <a:pt x="478" y="115"/>
                  </a:lnTo>
                  <a:lnTo>
                    <a:pt x="231" y="31"/>
                  </a:lnTo>
                  <a:lnTo>
                    <a:pt x="141" y="0"/>
                  </a:lnTo>
                  <a:lnTo>
                    <a:pt x="141" y="0"/>
                  </a:lnTo>
                  <a:lnTo>
                    <a:pt x="137" y="2"/>
                  </a:lnTo>
                  <a:lnTo>
                    <a:pt x="132" y="9"/>
                  </a:lnTo>
                  <a:lnTo>
                    <a:pt x="123" y="19"/>
                  </a:lnTo>
                  <a:lnTo>
                    <a:pt x="120" y="28"/>
                  </a:lnTo>
                  <a:lnTo>
                    <a:pt x="116" y="36"/>
                  </a:lnTo>
                  <a:lnTo>
                    <a:pt x="113" y="49"/>
                  </a:lnTo>
                  <a:lnTo>
                    <a:pt x="113" y="63"/>
                  </a:lnTo>
                  <a:lnTo>
                    <a:pt x="111" y="78"/>
                  </a:lnTo>
                  <a:lnTo>
                    <a:pt x="113" y="96"/>
                  </a:lnTo>
                  <a:lnTo>
                    <a:pt x="116" y="116"/>
                  </a:lnTo>
                  <a:lnTo>
                    <a:pt x="122" y="139"/>
                  </a:lnTo>
                  <a:lnTo>
                    <a:pt x="130" y="165"/>
                  </a:lnTo>
                  <a:lnTo>
                    <a:pt x="141" y="195"/>
                  </a:lnTo>
                  <a:lnTo>
                    <a:pt x="141" y="195"/>
                  </a:lnTo>
                  <a:lnTo>
                    <a:pt x="142" y="203"/>
                  </a:lnTo>
                  <a:lnTo>
                    <a:pt x="144" y="214"/>
                  </a:lnTo>
                  <a:lnTo>
                    <a:pt x="144" y="240"/>
                  </a:lnTo>
                  <a:lnTo>
                    <a:pt x="142" y="275"/>
                  </a:lnTo>
                  <a:lnTo>
                    <a:pt x="135" y="316"/>
                  </a:lnTo>
                  <a:lnTo>
                    <a:pt x="118" y="419"/>
                  </a:lnTo>
                  <a:lnTo>
                    <a:pt x="94" y="546"/>
                  </a:lnTo>
                  <a:lnTo>
                    <a:pt x="66" y="693"/>
                  </a:lnTo>
                  <a:lnTo>
                    <a:pt x="52" y="773"/>
                  </a:lnTo>
                  <a:lnTo>
                    <a:pt x="40" y="859"/>
                  </a:lnTo>
                  <a:lnTo>
                    <a:pt x="28" y="947"/>
                  </a:lnTo>
                  <a:lnTo>
                    <a:pt x="17" y="1041"/>
                  </a:lnTo>
                  <a:lnTo>
                    <a:pt x="9" y="1137"/>
                  </a:lnTo>
                  <a:lnTo>
                    <a:pt x="3" y="1236"/>
                  </a:lnTo>
                  <a:lnTo>
                    <a:pt x="0" y="1337"/>
                  </a:lnTo>
                  <a:lnTo>
                    <a:pt x="0" y="1439"/>
                  </a:lnTo>
                  <a:lnTo>
                    <a:pt x="3" y="1543"/>
                  </a:lnTo>
                  <a:lnTo>
                    <a:pt x="7" y="1597"/>
                  </a:lnTo>
                  <a:lnTo>
                    <a:pt x="10" y="1649"/>
                  </a:lnTo>
                  <a:lnTo>
                    <a:pt x="17" y="1703"/>
                  </a:lnTo>
                  <a:lnTo>
                    <a:pt x="23" y="1757"/>
                  </a:lnTo>
                  <a:lnTo>
                    <a:pt x="31" y="1811"/>
                  </a:lnTo>
                  <a:lnTo>
                    <a:pt x="40" y="1865"/>
                  </a:lnTo>
                  <a:lnTo>
                    <a:pt x="50" y="1921"/>
                  </a:lnTo>
                  <a:lnTo>
                    <a:pt x="62" y="1974"/>
                  </a:lnTo>
                  <a:lnTo>
                    <a:pt x="76" y="2028"/>
                  </a:lnTo>
                  <a:lnTo>
                    <a:pt x="92" y="2082"/>
                  </a:lnTo>
                  <a:lnTo>
                    <a:pt x="108" y="2136"/>
                  </a:lnTo>
                  <a:lnTo>
                    <a:pt x="125" y="2190"/>
                  </a:lnTo>
                  <a:lnTo>
                    <a:pt x="146" y="2244"/>
                  </a:lnTo>
                  <a:lnTo>
                    <a:pt x="167" y="2298"/>
                  </a:lnTo>
                  <a:lnTo>
                    <a:pt x="189" y="2350"/>
                  </a:lnTo>
                  <a:lnTo>
                    <a:pt x="215" y="2404"/>
                  </a:lnTo>
                  <a:lnTo>
                    <a:pt x="241" y="2456"/>
                  </a:lnTo>
                  <a:lnTo>
                    <a:pt x="271" y="2508"/>
                  </a:lnTo>
                  <a:lnTo>
                    <a:pt x="302" y="2560"/>
                  </a:lnTo>
                  <a:lnTo>
                    <a:pt x="335" y="2611"/>
                  </a:lnTo>
                  <a:lnTo>
                    <a:pt x="370" y="2661"/>
                  </a:lnTo>
                  <a:lnTo>
                    <a:pt x="407" y="2711"/>
                  </a:lnTo>
                  <a:lnTo>
                    <a:pt x="447" y="2762"/>
                  </a:lnTo>
                  <a:lnTo>
                    <a:pt x="488" y="2810"/>
                  </a:lnTo>
                  <a:lnTo>
                    <a:pt x="532" y="2857"/>
                  </a:lnTo>
                  <a:lnTo>
                    <a:pt x="579" y="2906"/>
                  </a:lnTo>
                  <a:lnTo>
                    <a:pt x="579" y="2906"/>
                  </a:lnTo>
                  <a:lnTo>
                    <a:pt x="674" y="3003"/>
                  </a:lnTo>
                  <a:lnTo>
                    <a:pt x="773" y="3106"/>
                  </a:lnTo>
                  <a:lnTo>
                    <a:pt x="876" y="3215"/>
                  </a:lnTo>
                  <a:lnTo>
                    <a:pt x="980" y="3330"/>
                  </a:lnTo>
                  <a:lnTo>
                    <a:pt x="1197" y="3568"/>
                  </a:lnTo>
                  <a:lnTo>
                    <a:pt x="1310" y="3690"/>
                  </a:lnTo>
                  <a:lnTo>
                    <a:pt x="1427" y="3812"/>
                  </a:lnTo>
                  <a:lnTo>
                    <a:pt x="1545" y="3935"/>
                  </a:lnTo>
                  <a:lnTo>
                    <a:pt x="1667" y="4055"/>
                  </a:lnTo>
                  <a:lnTo>
                    <a:pt x="1790" y="4175"/>
                  </a:lnTo>
                  <a:lnTo>
                    <a:pt x="1854" y="4234"/>
                  </a:lnTo>
                  <a:lnTo>
                    <a:pt x="1919" y="4291"/>
                  </a:lnTo>
                  <a:lnTo>
                    <a:pt x="1983" y="4347"/>
                  </a:lnTo>
                  <a:lnTo>
                    <a:pt x="2049" y="4403"/>
                  </a:lnTo>
                  <a:lnTo>
                    <a:pt x="2115" y="4456"/>
                  </a:lnTo>
                  <a:lnTo>
                    <a:pt x="2181" y="4510"/>
                  </a:lnTo>
                  <a:lnTo>
                    <a:pt x="2249" y="4561"/>
                  </a:lnTo>
                  <a:lnTo>
                    <a:pt x="2318" y="4611"/>
                  </a:lnTo>
                  <a:lnTo>
                    <a:pt x="2386" y="4660"/>
                  </a:lnTo>
                  <a:lnTo>
                    <a:pt x="2457" y="4705"/>
                  </a:lnTo>
                  <a:lnTo>
                    <a:pt x="2527" y="4750"/>
                  </a:lnTo>
                  <a:lnTo>
                    <a:pt x="2600" y="4792"/>
                  </a:lnTo>
                  <a:lnTo>
                    <a:pt x="2671" y="4832"/>
                  </a:lnTo>
                  <a:lnTo>
                    <a:pt x="2744" y="4868"/>
                  </a:lnTo>
                  <a:lnTo>
                    <a:pt x="2819" y="4905"/>
                  </a:lnTo>
                  <a:lnTo>
                    <a:pt x="2893" y="4936"/>
                  </a:lnTo>
                  <a:lnTo>
                    <a:pt x="2968" y="4967"/>
                  </a:lnTo>
                  <a:lnTo>
                    <a:pt x="3045" y="4993"/>
                  </a:lnTo>
                  <a:lnTo>
                    <a:pt x="3121" y="5018"/>
                  </a:lnTo>
                  <a:lnTo>
                    <a:pt x="3199" y="5039"/>
                  </a:lnTo>
                  <a:lnTo>
                    <a:pt x="3278" y="5058"/>
                  </a:lnTo>
                  <a:lnTo>
                    <a:pt x="3357" y="5072"/>
                  </a:lnTo>
                  <a:lnTo>
                    <a:pt x="3437" y="5084"/>
                  </a:lnTo>
                  <a:lnTo>
                    <a:pt x="3519" y="5091"/>
                  </a:lnTo>
                  <a:lnTo>
                    <a:pt x="3601" y="5096"/>
                  </a:lnTo>
                  <a:lnTo>
                    <a:pt x="3682" y="5096"/>
                  </a:lnTo>
                  <a:lnTo>
                    <a:pt x="3766" y="5093"/>
                  </a:lnTo>
                  <a:lnTo>
                    <a:pt x="3851" y="5086"/>
                  </a:lnTo>
                  <a:lnTo>
                    <a:pt x="3936" y="5073"/>
                  </a:lnTo>
                  <a:lnTo>
                    <a:pt x="4021" y="5058"/>
                  </a:lnTo>
                  <a:lnTo>
                    <a:pt x="4108" y="5039"/>
                  </a:lnTo>
                  <a:lnTo>
                    <a:pt x="4195" y="5013"/>
                  </a:lnTo>
                  <a:lnTo>
                    <a:pt x="4240" y="4999"/>
                  </a:lnTo>
                  <a:lnTo>
                    <a:pt x="4284" y="4985"/>
                  </a:lnTo>
                  <a:lnTo>
                    <a:pt x="4329" y="4967"/>
                  </a:lnTo>
                  <a:lnTo>
                    <a:pt x="4374" y="4950"/>
                  </a:lnTo>
                  <a:lnTo>
                    <a:pt x="4418" y="4931"/>
                  </a:lnTo>
                  <a:lnTo>
                    <a:pt x="4463" y="4912"/>
                  </a:lnTo>
                  <a:lnTo>
                    <a:pt x="4555" y="4868"/>
                  </a:lnTo>
                  <a:lnTo>
                    <a:pt x="4645" y="4820"/>
                  </a:lnTo>
                  <a:lnTo>
                    <a:pt x="4739" y="4766"/>
                  </a:lnTo>
                  <a:lnTo>
                    <a:pt x="4833" y="4707"/>
                  </a:lnTo>
                  <a:lnTo>
                    <a:pt x="4927" y="4642"/>
                  </a:lnTo>
                  <a:lnTo>
                    <a:pt x="5022" y="4571"/>
                  </a:lnTo>
                  <a:lnTo>
                    <a:pt x="5118" y="4496"/>
                  </a:lnTo>
                  <a:lnTo>
                    <a:pt x="5118" y="4496"/>
                  </a:lnTo>
                  <a:lnTo>
                    <a:pt x="5123" y="4448"/>
                  </a:lnTo>
                  <a:lnTo>
                    <a:pt x="5127" y="4399"/>
                  </a:lnTo>
                  <a:lnTo>
                    <a:pt x="5127" y="4350"/>
                  </a:lnTo>
                  <a:lnTo>
                    <a:pt x="5125" y="4300"/>
                  </a:lnTo>
                  <a:lnTo>
                    <a:pt x="5120" y="4248"/>
                  </a:lnTo>
                  <a:lnTo>
                    <a:pt x="5113" y="4196"/>
                  </a:lnTo>
                  <a:lnTo>
                    <a:pt x="5102" y="4142"/>
                  </a:lnTo>
                  <a:lnTo>
                    <a:pt x="5090" y="4088"/>
                  </a:lnTo>
                  <a:lnTo>
                    <a:pt x="5074" y="4032"/>
                  </a:lnTo>
                  <a:lnTo>
                    <a:pt x="5057" y="3977"/>
                  </a:lnTo>
                  <a:lnTo>
                    <a:pt x="5038" y="3921"/>
                  </a:lnTo>
                  <a:lnTo>
                    <a:pt x="5015" y="3864"/>
                  </a:lnTo>
                  <a:lnTo>
                    <a:pt x="4993" y="3806"/>
                  </a:lnTo>
                  <a:lnTo>
                    <a:pt x="4967" y="3749"/>
                  </a:lnTo>
                  <a:lnTo>
                    <a:pt x="4939" y="3690"/>
                  </a:lnTo>
                  <a:lnTo>
                    <a:pt x="4909" y="3631"/>
                  </a:lnTo>
                  <a:lnTo>
                    <a:pt x="4878" y="3572"/>
                  </a:lnTo>
                  <a:lnTo>
                    <a:pt x="4845" y="3511"/>
                  </a:lnTo>
                  <a:lnTo>
                    <a:pt x="4810" y="3452"/>
                  </a:lnTo>
                  <a:lnTo>
                    <a:pt x="4776" y="3391"/>
                  </a:lnTo>
                  <a:lnTo>
                    <a:pt x="4737" y="3330"/>
                  </a:lnTo>
                  <a:lnTo>
                    <a:pt x="4699" y="3269"/>
                  </a:lnTo>
                  <a:lnTo>
                    <a:pt x="4617" y="3148"/>
                  </a:lnTo>
                  <a:lnTo>
                    <a:pt x="4531" y="3026"/>
                  </a:lnTo>
                  <a:lnTo>
                    <a:pt x="4440" y="2904"/>
                  </a:lnTo>
                  <a:lnTo>
                    <a:pt x="4348" y="2783"/>
                  </a:lnTo>
                  <a:lnTo>
                    <a:pt x="4251" y="2664"/>
                  </a:lnTo>
                  <a:lnTo>
                    <a:pt x="4152" y="2544"/>
                  </a:lnTo>
                  <a:lnTo>
                    <a:pt x="4053" y="2428"/>
                  </a:lnTo>
                  <a:lnTo>
                    <a:pt x="3952" y="2313"/>
                  </a:lnTo>
                  <a:lnTo>
                    <a:pt x="3849" y="2202"/>
                  </a:lnTo>
                  <a:lnTo>
                    <a:pt x="3749" y="2093"/>
                  </a:lnTo>
                  <a:lnTo>
                    <a:pt x="3648" y="1988"/>
                  </a:lnTo>
                  <a:lnTo>
                    <a:pt x="3549" y="1886"/>
                  </a:lnTo>
                  <a:lnTo>
                    <a:pt x="3451" y="1787"/>
                  </a:lnTo>
                  <a:lnTo>
                    <a:pt x="3357" y="1695"/>
                  </a:lnTo>
                  <a:lnTo>
                    <a:pt x="3267" y="1606"/>
                  </a:lnTo>
                  <a:lnTo>
                    <a:pt x="3097" y="1444"/>
                  </a:lnTo>
                  <a:lnTo>
                    <a:pt x="2947" y="1305"/>
                  </a:lnTo>
                  <a:lnTo>
                    <a:pt x="2824" y="1194"/>
                  </a:lnTo>
                  <a:lnTo>
                    <a:pt x="2824" y="1194"/>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443" name="Group 442">
            <a:extLst>
              <a:ext uri="{C183D7F6-B498-43B3-948B-1728B52AA6E4}">
                <adec:decorative xmlns:adec="http://schemas.microsoft.com/office/drawing/2017/decorative" val="1"/>
              </a:ext>
            </a:extLst>
          </p:cNvPr>
          <p:cNvGrpSpPr/>
          <p:nvPr/>
        </p:nvGrpSpPr>
        <p:grpSpPr>
          <a:xfrm>
            <a:off x="2073212" y="3758312"/>
            <a:ext cx="636197" cy="2479916"/>
            <a:chOff x="2225612" y="3971068"/>
            <a:chExt cx="636197" cy="2479916"/>
          </a:xfrm>
        </p:grpSpPr>
        <p:grpSp>
          <p:nvGrpSpPr>
            <p:cNvPr id="438" name="Group 437"/>
            <p:cNvGrpSpPr/>
            <p:nvPr/>
          </p:nvGrpSpPr>
          <p:grpSpPr>
            <a:xfrm>
              <a:off x="2225612" y="5383474"/>
              <a:ext cx="365189" cy="1067510"/>
              <a:chOff x="2166342" y="5383474"/>
              <a:chExt cx="484939" cy="1067510"/>
            </a:xfrm>
          </p:grpSpPr>
          <p:grpSp>
            <p:nvGrpSpPr>
              <p:cNvPr id="372" name="Group 93"/>
              <p:cNvGrpSpPr/>
              <p:nvPr/>
            </p:nvGrpSpPr>
            <p:grpSpPr>
              <a:xfrm>
                <a:off x="2166342" y="5461841"/>
                <a:ext cx="484939" cy="989143"/>
                <a:chOff x="1346207" y="3640662"/>
                <a:chExt cx="712288" cy="3117515"/>
              </a:xfrm>
            </p:grpSpPr>
            <p:sp>
              <p:nvSpPr>
                <p:cNvPr id="374" name="Freeform 7"/>
                <p:cNvSpPr>
                  <a:spLocks/>
                </p:cNvSpPr>
                <p:nvPr/>
              </p:nvSpPr>
              <p:spPr bwMode="auto">
                <a:xfrm>
                  <a:off x="1740441" y="3674531"/>
                  <a:ext cx="318054" cy="3083646"/>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5" name="Freeform 5"/>
                <p:cNvSpPr>
                  <a:spLocks/>
                </p:cNvSpPr>
                <p:nvPr/>
              </p:nvSpPr>
              <p:spPr bwMode="auto">
                <a:xfrm>
                  <a:off x="1452044"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7" name="Freeform 8"/>
                <p:cNvSpPr>
                  <a:spLocks/>
                </p:cNvSpPr>
                <p:nvPr/>
              </p:nvSpPr>
              <p:spPr bwMode="auto">
                <a:xfrm>
                  <a:off x="1837279" y="4109504"/>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8" name="Freeform 7"/>
                <p:cNvSpPr>
                  <a:spLocks/>
                </p:cNvSpPr>
                <p:nvPr/>
              </p:nvSpPr>
              <p:spPr bwMode="auto">
                <a:xfrm rot="21316019" flipH="1">
                  <a:off x="1500495" y="3662712"/>
                  <a:ext cx="268987" cy="2560805"/>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79" name="Freeform 5"/>
                <p:cNvSpPr>
                  <a:spLocks/>
                </p:cNvSpPr>
                <p:nvPr/>
              </p:nvSpPr>
              <p:spPr bwMode="auto">
                <a:xfrm flipH="1">
                  <a:off x="1854519"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0" name="Freeform 8"/>
                <p:cNvSpPr>
                  <a:spLocks/>
                </p:cNvSpPr>
                <p:nvPr/>
              </p:nvSpPr>
              <p:spPr bwMode="auto">
                <a:xfrm>
                  <a:off x="1346207" y="4101039"/>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1" name="Freeform 8"/>
                <p:cNvSpPr>
                  <a:spLocks/>
                </p:cNvSpPr>
                <p:nvPr/>
              </p:nvSpPr>
              <p:spPr bwMode="auto">
                <a:xfrm rot="308441" flipH="1">
                  <a:off x="1634072" y="3662885"/>
                  <a:ext cx="194738" cy="1359957"/>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3" name="Freeform 6"/>
                <p:cNvSpPr>
                  <a:spLocks/>
                </p:cNvSpPr>
                <p:nvPr/>
              </p:nvSpPr>
              <p:spPr bwMode="auto">
                <a:xfrm rot="21099981" flipH="1">
                  <a:off x="1589538" y="3682098"/>
                  <a:ext cx="430800" cy="2259594"/>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84" name="Freeform 8"/>
                <p:cNvSpPr>
                  <a:spLocks/>
                </p:cNvSpPr>
                <p:nvPr/>
              </p:nvSpPr>
              <p:spPr bwMode="auto">
                <a:xfrm>
                  <a:off x="1396999" y="4907492"/>
                  <a:ext cx="82552" cy="51050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373" name="Freeform 9"/>
              <p:cNvSpPr>
                <a:spLocks/>
              </p:cNvSpPr>
              <p:nvPr/>
            </p:nvSpPr>
            <p:spPr bwMode="auto">
              <a:xfrm rot="186992">
                <a:off x="2335857" y="5383474"/>
                <a:ext cx="239968" cy="111338"/>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63" name="Group 7"/>
            <p:cNvGrpSpPr/>
            <p:nvPr/>
          </p:nvGrpSpPr>
          <p:grpSpPr>
            <a:xfrm>
              <a:off x="2415998" y="3971068"/>
              <a:ext cx="445811" cy="1476624"/>
              <a:chOff x="4267200" y="2895600"/>
              <a:chExt cx="485996" cy="1609725"/>
            </a:xfrm>
          </p:grpSpPr>
          <p:sp>
            <p:nvSpPr>
              <p:cNvPr id="164" name="Freeform 5"/>
              <p:cNvSpPr>
                <a:spLocks/>
              </p:cNvSpPr>
              <p:nvPr/>
            </p:nvSpPr>
            <p:spPr bwMode="auto">
              <a:xfrm>
                <a:off x="4267200" y="2895600"/>
                <a:ext cx="254000" cy="1609725"/>
              </a:xfrm>
              <a:custGeom>
                <a:avLst/>
                <a:gdLst/>
                <a:ahLst/>
                <a:cxnLst>
                  <a:cxn ang="0">
                    <a:pos x="8" y="1945"/>
                  </a:cxn>
                  <a:cxn ang="0">
                    <a:pos x="66" y="1835"/>
                  </a:cxn>
                  <a:cxn ang="0">
                    <a:pos x="119" y="1722"/>
                  </a:cxn>
                  <a:cxn ang="0">
                    <a:pos x="167" y="1606"/>
                  </a:cxn>
                  <a:cxn ang="0">
                    <a:pos x="208" y="1489"/>
                  </a:cxn>
                  <a:cxn ang="0">
                    <a:pos x="223" y="1428"/>
                  </a:cxn>
                  <a:cxn ang="0">
                    <a:pos x="237" y="1369"/>
                  </a:cxn>
                  <a:cxn ang="0">
                    <a:pos x="246" y="1308"/>
                  </a:cxn>
                  <a:cxn ang="0">
                    <a:pos x="250" y="1249"/>
                  </a:cxn>
                  <a:cxn ang="0">
                    <a:pos x="250" y="1219"/>
                  </a:cxn>
                  <a:cxn ang="0">
                    <a:pos x="242" y="1161"/>
                  </a:cxn>
                  <a:cxn ang="0">
                    <a:pos x="233" y="1134"/>
                  </a:cxn>
                  <a:cxn ang="0">
                    <a:pos x="222" y="1107"/>
                  </a:cxn>
                  <a:cxn ang="0">
                    <a:pos x="208" y="1078"/>
                  </a:cxn>
                  <a:cxn ang="0">
                    <a:pos x="185" y="1015"/>
                  </a:cxn>
                  <a:cxn ang="0">
                    <a:pos x="167" y="953"/>
                  </a:cxn>
                  <a:cxn ang="0">
                    <a:pos x="137" y="828"/>
                  </a:cxn>
                  <a:cxn ang="0">
                    <a:pos x="116" y="700"/>
                  </a:cxn>
                  <a:cxn ang="0">
                    <a:pos x="93" y="510"/>
                  </a:cxn>
                  <a:cxn ang="0">
                    <a:pos x="89" y="446"/>
                  </a:cxn>
                  <a:cxn ang="0">
                    <a:pos x="81" y="317"/>
                  </a:cxn>
                  <a:cxn ang="0">
                    <a:pos x="78" y="254"/>
                  </a:cxn>
                  <a:cxn ang="0">
                    <a:pos x="78" y="127"/>
                  </a:cxn>
                  <a:cxn ang="0">
                    <a:pos x="79" y="94"/>
                  </a:cxn>
                  <a:cxn ang="0">
                    <a:pos x="85" y="31"/>
                  </a:cxn>
                  <a:cxn ang="0">
                    <a:pos x="92" y="0"/>
                  </a:cxn>
                  <a:cxn ang="0">
                    <a:pos x="89" y="15"/>
                  </a:cxn>
                  <a:cxn ang="0">
                    <a:pos x="85" y="63"/>
                  </a:cxn>
                  <a:cxn ang="0">
                    <a:pos x="85" y="127"/>
                  </a:cxn>
                  <a:cxn ang="0">
                    <a:pos x="88" y="190"/>
                  </a:cxn>
                  <a:cxn ang="0">
                    <a:pos x="92" y="254"/>
                  </a:cxn>
                  <a:cxn ang="0">
                    <a:pos x="105" y="380"/>
                  </a:cxn>
                  <a:cxn ang="0">
                    <a:pos x="121" y="505"/>
                  </a:cxn>
                  <a:cxn ang="0">
                    <a:pos x="131" y="569"/>
                  </a:cxn>
                  <a:cxn ang="0">
                    <a:pos x="154" y="693"/>
                  </a:cxn>
                  <a:cxn ang="0">
                    <a:pos x="181" y="818"/>
                  </a:cxn>
                  <a:cxn ang="0">
                    <a:pos x="215" y="938"/>
                  </a:cxn>
                  <a:cxn ang="0">
                    <a:pos x="236" y="997"/>
                  </a:cxn>
                  <a:cxn ang="0">
                    <a:pos x="260" y="1054"/>
                  </a:cxn>
                  <a:cxn ang="0">
                    <a:pos x="274" y="1080"/>
                  </a:cxn>
                  <a:cxn ang="0">
                    <a:pos x="290" y="1112"/>
                  </a:cxn>
                  <a:cxn ang="0">
                    <a:pos x="297" y="1128"/>
                  </a:cxn>
                  <a:cxn ang="0">
                    <a:pos x="307" y="1162"/>
                  </a:cxn>
                  <a:cxn ang="0">
                    <a:pos x="315" y="1213"/>
                  </a:cxn>
                  <a:cxn ang="0">
                    <a:pos x="318" y="1247"/>
                  </a:cxn>
                  <a:cxn ang="0">
                    <a:pos x="318" y="1315"/>
                  </a:cxn>
                  <a:cxn ang="0">
                    <a:pos x="311" y="1380"/>
                  </a:cxn>
                  <a:cxn ang="0">
                    <a:pos x="301" y="1446"/>
                  </a:cxn>
                  <a:cxn ang="0">
                    <a:pos x="287" y="1510"/>
                  </a:cxn>
                  <a:cxn ang="0">
                    <a:pos x="250" y="1636"/>
                  </a:cxn>
                  <a:cxn ang="0">
                    <a:pos x="208" y="1759"/>
                  </a:cxn>
                  <a:cxn ang="0">
                    <a:pos x="158" y="1879"/>
                  </a:cxn>
                  <a:cxn ang="0">
                    <a:pos x="105" y="1997"/>
                  </a:cxn>
                  <a:cxn ang="0">
                    <a:pos x="99" y="2006"/>
                  </a:cxn>
                  <a:cxn ang="0">
                    <a:pos x="82" y="2020"/>
                  </a:cxn>
                  <a:cxn ang="0">
                    <a:pos x="62" y="2027"/>
                  </a:cxn>
                  <a:cxn ang="0">
                    <a:pos x="41" y="2026"/>
                  </a:cxn>
                  <a:cxn ang="0">
                    <a:pos x="31" y="2023"/>
                  </a:cxn>
                  <a:cxn ang="0">
                    <a:pos x="14" y="2009"/>
                  </a:cxn>
                  <a:cxn ang="0">
                    <a:pos x="3" y="1992"/>
                  </a:cxn>
                  <a:cxn ang="0">
                    <a:pos x="0" y="1971"/>
                  </a:cxn>
                  <a:cxn ang="0">
                    <a:pos x="6" y="1949"/>
                  </a:cxn>
                  <a:cxn ang="0">
                    <a:pos x="7" y="1947"/>
                  </a:cxn>
                </a:cxnLst>
                <a:rect l="0" t="0" r="r" b="b"/>
                <a:pathLst>
                  <a:path w="319" h="2027">
                    <a:moveTo>
                      <a:pt x="8" y="1945"/>
                    </a:moveTo>
                    <a:lnTo>
                      <a:pt x="8" y="1945"/>
                    </a:lnTo>
                    <a:lnTo>
                      <a:pt x="37" y="1890"/>
                    </a:lnTo>
                    <a:lnTo>
                      <a:pt x="66" y="1835"/>
                    </a:lnTo>
                    <a:lnTo>
                      <a:pt x="93" y="1778"/>
                    </a:lnTo>
                    <a:lnTo>
                      <a:pt x="119" y="1722"/>
                    </a:lnTo>
                    <a:lnTo>
                      <a:pt x="144" y="1664"/>
                    </a:lnTo>
                    <a:lnTo>
                      <a:pt x="167" y="1606"/>
                    </a:lnTo>
                    <a:lnTo>
                      <a:pt x="188" y="1547"/>
                    </a:lnTo>
                    <a:lnTo>
                      <a:pt x="208" y="1489"/>
                    </a:lnTo>
                    <a:lnTo>
                      <a:pt x="208" y="1489"/>
                    </a:lnTo>
                    <a:lnTo>
                      <a:pt x="223" y="1428"/>
                    </a:lnTo>
                    <a:lnTo>
                      <a:pt x="230" y="1398"/>
                    </a:lnTo>
                    <a:lnTo>
                      <a:pt x="237" y="1369"/>
                    </a:lnTo>
                    <a:lnTo>
                      <a:pt x="242" y="1339"/>
                    </a:lnTo>
                    <a:lnTo>
                      <a:pt x="246" y="1308"/>
                    </a:lnTo>
                    <a:lnTo>
                      <a:pt x="249" y="1278"/>
                    </a:lnTo>
                    <a:lnTo>
                      <a:pt x="250" y="1249"/>
                    </a:lnTo>
                    <a:lnTo>
                      <a:pt x="250" y="1249"/>
                    </a:lnTo>
                    <a:lnTo>
                      <a:pt x="250" y="1219"/>
                    </a:lnTo>
                    <a:lnTo>
                      <a:pt x="247" y="1189"/>
                    </a:lnTo>
                    <a:lnTo>
                      <a:pt x="242" y="1161"/>
                    </a:lnTo>
                    <a:lnTo>
                      <a:pt x="233" y="1134"/>
                    </a:lnTo>
                    <a:lnTo>
                      <a:pt x="233" y="1134"/>
                    </a:lnTo>
                    <a:lnTo>
                      <a:pt x="227" y="1121"/>
                    </a:lnTo>
                    <a:lnTo>
                      <a:pt x="222" y="1107"/>
                    </a:lnTo>
                    <a:lnTo>
                      <a:pt x="208" y="1078"/>
                    </a:lnTo>
                    <a:lnTo>
                      <a:pt x="208" y="1078"/>
                    </a:lnTo>
                    <a:lnTo>
                      <a:pt x="195" y="1047"/>
                    </a:lnTo>
                    <a:lnTo>
                      <a:pt x="185" y="1015"/>
                    </a:lnTo>
                    <a:lnTo>
                      <a:pt x="185" y="1015"/>
                    </a:lnTo>
                    <a:lnTo>
                      <a:pt x="167" y="953"/>
                    </a:lnTo>
                    <a:lnTo>
                      <a:pt x="151" y="890"/>
                    </a:lnTo>
                    <a:lnTo>
                      <a:pt x="137" y="828"/>
                    </a:lnTo>
                    <a:lnTo>
                      <a:pt x="126" y="764"/>
                    </a:lnTo>
                    <a:lnTo>
                      <a:pt x="116" y="700"/>
                    </a:lnTo>
                    <a:lnTo>
                      <a:pt x="107" y="637"/>
                    </a:lnTo>
                    <a:lnTo>
                      <a:pt x="93" y="510"/>
                    </a:lnTo>
                    <a:lnTo>
                      <a:pt x="93" y="510"/>
                    </a:lnTo>
                    <a:lnTo>
                      <a:pt x="89" y="446"/>
                    </a:lnTo>
                    <a:lnTo>
                      <a:pt x="85" y="381"/>
                    </a:lnTo>
                    <a:lnTo>
                      <a:pt x="81" y="317"/>
                    </a:lnTo>
                    <a:lnTo>
                      <a:pt x="78" y="254"/>
                    </a:lnTo>
                    <a:lnTo>
                      <a:pt x="78" y="254"/>
                    </a:lnTo>
                    <a:lnTo>
                      <a:pt x="78" y="190"/>
                    </a:lnTo>
                    <a:lnTo>
                      <a:pt x="78" y="127"/>
                    </a:lnTo>
                    <a:lnTo>
                      <a:pt x="78" y="127"/>
                    </a:lnTo>
                    <a:lnTo>
                      <a:pt x="79" y="94"/>
                    </a:lnTo>
                    <a:lnTo>
                      <a:pt x="82" y="62"/>
                    </a:lnTo>
                    <a:lnTo>
                      <a:pt x="85" y="31"/>
                    </a:lnTo>
                    <a:lnTo>
                      <a:pt x="89" y="15"/>
                    </a:lnTo>
                    <a:lnTo>
                      <a:pt x="92" y="0"/>
                    </a:lnTo>
                    <a:lnTo>
                      <a:pt x="92" y="0"/>
                    </a:lnTo>
                    <a:lnTo>
                      <a:pt x="89" y="15"/>
                    </a:lnTo>
                    <a:lnTo>
                      <a:pt x="88" y="31"/>
                    </a:lnTo>
                    <a:lnTo>
                      <a:pt x="85" y="63"/>
                    </a:lnTo>
                    <a:lnTo>
                      <a:pt x="85" y="94"/>
                    </a:lnTo>
                    <a:lnTo>
                      <a:pt x="85" y="127"/>
                    </a:lnTo>
                    <a:lnTo>
                      <a:pt x="85" y="127"/>
                    </a:lnTo>
                    <a:lnTo>
                      <a:pt x="88" y="190"/>
                    </a:lnTo>
                    <a:lnTo>
                      <a:pt x="92" y="254"/>
                    </a:lnTo>
                    <a:lnTo>
                      <a:pt x="92" y="254"/>
                    </a:lnTo>
                    <a:lnTo>
                      <a:pt x="97" y="316"/>
                    </a:lnTo>
                    <a:lnTo>
                      <a:pt x="105" y="380"/>
                    </a:lnTo>
                    <a:lnTo>
                      <a:pt x="112" y="443"/>
                    </a:lnTo>
                    <a:lnTo>
                      <a:pt x="121" y="505"/>
                    </a:lnTo>
                    <a:lnTo>
                      <a:pt x="121" y="505"/>
                    </a:lnTo>
                    <a:lnTo>
                      <a:pt x="131" y="569"/>
                    </a:lnTo>
                    <a:lnTo>
                      <a:pt x="141" y="631"/>
                    </a:lnTo>
                    <a:lnTo>
                      <a:pt x="154" y="693"/>
                    </a:lnTo>
                    <a:lnTo>
                      <a:pt x="167" y="755"/>
                    </a:lnTo>
                    <a:lnTo>
                      <a:pt x="181" y="818"/>
                    </a:lnTo>
                    <a:lnTo>
                      <a:pt x="198" y="878"/>
                    </a:lnTo>
                    <a:lnTo>
                      <a:pt x="215" y="938"/>
                    </a:lnTo>
                    <a:lnTo>
                      <a:pt x="236" y="997"/>
                    </a:lnTo>
                    <a:lnTo>
                      <a:pt x="236" y="997"/>
                    </a:lnTo>
                    <a:lnTo>
                      <a:pt x="247" y="1025"/>
                    </a:lnTo>
                    <a:lnTo>
                      <a:pt x="260" y="1054"/>
                    </a:lnTo>
                    <a:lnTo>
                      <a:pt x="260" y="1054"/>
                    </a:lnTo>
                    <a:lnTo>
                      <a:pt x="274" y="1080"/>
                    </a:lnTo>
                    <a:lnTo>
                      <a:pt x="283" y="1095"/>
                    </a:lnTo>
                    <a:lnTo>
                      <a:pt x="290" y="1112"/>
                    </a:lnTo>
                    <a:lnTo>
                      <a:pt x="290" y="1112"/>
                    </a:lnTo>
                    <a:lnTo>
                      <a:pt x="297" y="1128"/>
                    </a:lnTo>
                    <a:lnTo>
                      <a:pt x="302" y="1145"/>
                    </a:lnTo>
                    <a:lnTo>
                      <a:pt x="307" y="1162"/>
                    </a:lnTo>
                    <a:lnTo>
                      <a:pt x="311" y="1179"/>
                    </a:lnTo>
                    <a:lnTo>
                      <a:pt x="315" y="1213"/>
                    </a:lnTo>
                    <a:lnTo>
                      <a:pt x="318" y="1247"/>
                    </a:lnTo>
                    <a:lnTo>
                      <a:pt x="318" y="1247"/>
                    </a:lnTo>
                    <a:lnTo>
                      <a:pt x="319" y="1281"/>
                    </a:lnTo>
                    <a:lnTo>
                      <a:pt x="318" y="1315"/>
                    </a:lnTo>
                    <a:lnTo>
                      <a:pt x="315" y="1347"/>
                    </a:lnTo>
                    <a:lnTo>
                      <a:pt x="311" y="1380"/>
                    </a:lnTo>
                    <a:lnTo>
                      <a:pt x="307" y="1414"/>
                    </a:lnTo>
                    <a:lnTo>
                      <a:pt x="301" y="1446"/>
                    </a:lnTo>
                    <a:lnTo>
                      <a:pt x="287" y="1510"/>
                    </a:lnTo>
                    <a:lnTo>
                      <a:pt x="287" y="1510"/>
                    </a:lnTo>
                    <a:lnTo>
                      <a:pt x="270" y="1574"/>
                    </a:lnTo>
                    <a:lnTo>
                      <a:pt x="250" y="1636"/>
                    </a:lnTo>
                    <a:lnTo>
                      <a:pt x="230" y="1696"/>
                    </a:lnTo>
                    <a:lnTo>
                      <a:pt x="208" y="1759"/>
                    </a:lnTo>
                    <a:lnTo>
                      <a:pt x="184" y="1818"/>
                    </a:lnTo>
                    <a:lnTo>
                      <a:pt x="158" y="1879"/>
                    </a:lnTo>
                    <a:lnTo>
                      <a:pt x="133" y="1938"/>
                    </a:lnTo>
                    <a:lnTo>
                      <a:pt x="105" y="1997"/>
                    </a:lnTo>
                    <a:lnTo>
                      <a:pt x="105" y="1997"/>
                    </a:lnTo>
                    <a:lnTo>
                      <a:pt x="99" y="2006"/>
                    </a:lnTo>
                    <a:lnTo>
                      <a:pt x="90" y="2014"/>
                    </a:lnTo>
                    <a:lnTo>
                      <a:pt x="82" y="2020"/>
                    </a:lnTo>
                    <a:lnTo>
                      <a:pt x="73" y="2024"/>
                    </a:lnTo>
                    <a:lnTo>
                      <a:pt x="62" y="2027"/>
                    </a:lnTo>
                    <a:lnTo>
                      <a:pt x="52" y="2027"/>
                    </a:lnTo>
                    <a:lnTo>
                      <a:pt x="41" y="2026"/>
                    </a:lnTo>
                    <a:lnTo>
                      <a:pt x="31" y="2023"/>
                    </a:lnTo>
                    <a:lnTo>
                      <a:pt x="31" y="2023"/>
                    </a:lnTo>
                    <a:lnTo>
                      <a:pt x="21" y="2017"/>
                    </a:lnTo>
                    <a:lnTo>
                      <a:pt x="14" y="2009"/>
                    </a:lnTo>
                    <a:lnTo>
                      <a:pt x="7" y="2000"/>
                    </a:lnTo>
                    <a:lnTo>
                      <a:pt x="3" y="1992"/>
                    </a:lnTo>
                    <a:lnTo>
                      <a:pt x="1" y="1980"/>
                    </a:lnTo>
                    <a:lnTo>
                      <a:pt x="0" y="1971"/>
                    </a:lnTo>
                    <a:lnTo>
                      <a:pt x="1" y="1959"/>
                    </a:lnTo>
                    <a:lnTo>
                      <a:pt x="6" y="1949"/>
                    </a:lnTo>
                    <a:lnTo>
                      <a:pt x="6" y="1949"/>
                    </a:lnTo>
                    <a:lnTo>
                      <a:pt x="7" y="1947"/>
                    </a:lnTo>
                    <a:lnTo>
                      <a:pt x="8" y="1945"/>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65" name="Group 110"/>
              <p:cNvGrpSpPr/>
              <p:nvPr/>
            </p:nvGrpSpPr>
            <p:grpSpPr>
              <a:xfrm rot="287009">
                <a:off x="4506877" y="3818451"/>
                <a:ext cx="246319" cy="233233"/>
                <a:chOff x="971551" y="0"/>
                <a:chExt cx="7200902" cy="6818311"/>
              </a:xfrm>
            </p:grpSpPr>
            <p:sp>
              <p:nvSpPr>
                <p:cNvPr id="169" name="Freeform 5"/>
                <p:cNvSpPr>
                  <a:spLocks/>
                </p:cNvSpPr>
                <p:nvPr/>
              </p:nvSpPr>
              <p:spPr bwMode="auto">
                <a:xfrm>
                  <a:off x="1372976" y="59702"/>
                  <a:ext cx="6586548" cy="6713516"/>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18"/>
              <p:cNvGrpSpPr/>
              <p:nvPr/>
            </p:nvGrpSpPr>
            <p:grpSpPr>
              <a:xfrm rot="16938217">
                <a:off x="4258732" y="3353819"/>
                <a:ext cx="313744" cy="87897"/>
                <a:chOff x="793750" y="0"/>
                <a:chExt cx="7556501" cy="2116991"/>
              </a:xfrm>
            </p:grpSpPr>
            <p:sp>
              <p:nvSpPr>
                <p:cNvPr id="167"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0" name="Group 439">
            <a:extLst>
              <a:ext uri="{C183D7F6-B498-43B3-948B-1728B52AA6E4}">
                <adec:decorative xmlns:adec="http://schemas.microsoft.com/office/drawing/2017/decorative" val="1"/>
              </a:ext>
            </a:extLst>
          </p:cNvPr>
          <p:cNvGrpSpPr/>
          <p:nvPr/>
        </p:nvGrpSpPr>
        <p:grpSpPr>
          <a:xfrm>
            <a:off x="6503053" y="473044"/>
            <a:ext cx="2488547" cy="7223156"/>
            <a:chOff x="6655453" y="685800"/>
            <a:chExt cx="2488547" cy="7223156"/>
          </a:xfrm>
          <a:effectLst/>
        </p:grpSpPr>
        <p:grpSp>
          <p:nvGrpSpPr>
            <p:cNvPr id="436" name="Group 435"/>
            <p:cNvGrpSpPr/>
            <p:nvPr/>
          </p:nvGrpSpPr>
          <p:grpSpPr>
            <a:xfrm>
              <a:off x="7142585" y="5350922"/>
              <a:ext cx="756716" cy="2558034"/>
              <a:chOff x="7142585" y="5367856"/>
              <a:chExt cx="756716" cy="2558034"/>
            </a:xfrm>
          </p:grpSpPr>
          <p:grpSp>
            <p:nvGrpSpPr>
              <p:cNvPr id="421" name="Group 93"/>
              <p:cNvGrpSpPr/>
              <p:nvPr/>
            </p:nvGrpSpPr>
            <p:grpSpPr>
              <a:xfrm rot="186992">
                <a:off x="7142585" y="5477639"/>
                <a:ext cx="756716" cy="2448251"/>
                <a:chOff x="1346199" y="3640666"/>
                <a:chExt cx="755164" cy="3117518"/>
              </a:xfrm>
            </p:grpSpPr>
            <p:sp>
              <p:nvSpPr>
                <p:cNvPr id="423" name="Freeform 7"/>
                <p:cNvSpPr>
                  <a:spLocks/>
                </p:cNvSpPr>
                <p:nvPr/>
              </p:nvSpPr>
              <p:spPr bwMode="auto">
                <a:xfrm>
                  <a:off x="1740433"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4" name="Freeform 5"/>
                <p:cNvSpPr>
                  <a:spLocks/>
                </p:cNvSpPr>
                <p:nvPr/>
              </p:nvSpPr>
              <p:spPr bwMode="auto">
                <a:xfrm>
                  <a:off x="1452037" y="3640667"/>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5" name="Freeform 6"/>
                <p:cNvSpPr>
                  <a:spLocks/>
                </p:cNvSpPr>
                <p:nvPr/>
              </p:nvSpPr>
              <p:spPr bwMode="auto">
                <a:xfrm rot="400286">
                  <a:off x="1517125" y="3676652"/>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6" name="Freeform 8"/>
                <p:cNvSpPr>
                  <a:spLocks/>
                </p:cNvSpPr>
                <p:nvPr/>
              </p:nvSpPr>
              <p:spPr bwMode="auto">
                <a:xfrm>
                  <a:off x="1837270" y="4109510"/>
                  <a:ext cx="155327"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7" name="Freeform 7"/>
                <p:cNvSpPr>
                  <a:spLocks/>
                </p:cNvSpPr>
                <p:nvPr/>
              </p:nvSpPr>
              <p:spPr bwMode="auto">
                <a:xfrm rot="21316019" flipH="1">
                  <a:off x="1500489"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8" name="Freeform 5"/>
                <p:cNvSpPr>
                  <a:spLocks/>
                </p:cNvSpPr>
                <p:nvPr/>
              </p:nvSpPr>
              <p:spPr bwMode="auto">
                <a:xfrm flipH="1">
                  <a:off x="1854511" y="3640666"/>
                  <a:ext cx="169026" cy="2623557"/>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29" name="Freeform 8"/>
                <p:cNvSpPr>
                  <a:spLocks/>
                </p:cNvSpPr>
                <p:nvPr/>
              </p:nvSpPr>
              <p:spPr bwMode="auto">
                <a:xfrm>
                  <a:off x="1346199"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0" name="Freeform 8"/>
                <p:cNvSpPr>
                  <a:spLocks/>
                </p:cNvSpPr>
                <p:nvPr/>
              </p:nvSpPr>
              <p:spPr bwMode="auto">
                <a:xfrm rot="308441" flipH="1">
                  <a:off x="1634065"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1" name="Freeform 5"/>
                <p:cNvSpPr>
                  <a:spLocks/>
                </p:cNvSpPr>
                <p:nvPr/>
              </p:nvSpPr>
              <p:spPr bwMode="auto">
                <a:xfrm rot="21448727">
                  <a:off x="1720852" y="3651251"/>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2" name="Freeform 6"/>
                <p:cNvSpPr>
                  <a:spLocks/>
                </p:cNvSpPr>
                <p:nvPr/>
              </p:nvSpPr>
              <p:spPr bwMode="auto">
                <a:xfrm rot="21099981" flipH="1">
                  <a:off x="1589360" y="3674976"/>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3" name="Freeform 8"/>
                <p:cNvSpPr>
                  <a:spLocks/>
                </p:cNvSpPr>
                <p:nvPr/>
              </p:nvSpPr>
              <p:spPr bwMode="auto">
                <a:xfrm>
                  <a:off x="1397000"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4" name="Freeform 5"/>
                <p:cNvSpPr>
                  <a:spLocks/>
                </p:cNvSpPr>
                <p:nvPr/>
              </p:nvSpPr>
              <p:spPr bwMode="auto">
                <a:xfrm rot="21448727">
                  <a:off x="1631951" y="3644900"/>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35" name="Freeform 7"/>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22" name="Freeform 9"/>
              <p:cNvSpPr>
                <a:spLocks/>
              </p:cNvSpPr>
              <p:nvPr/>
            </p:nvSpPr>
            <p:spPr bwMode="auto">
              <a:xfrm rot="186992">
                <a:off x="7445485" y="5367856"/>
                <a:ext cx="359118" cy="166619"/>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220" name="Group 135"/>
            <p:cNvGrpSpPr/>
            <p:nvPr/>
          </p:nvGrpSpPr>
          <p:grpSpPr>
            <a:xfrm>
              <a:off x="6655453" y="685800"/>
              <a:ext cx="2488547" cy="4795026"/>
              <a:chOff x="4716638" y="589355"/>
              <a:chExt cx="2712862" cy="5227245"/>
            </a:xfrm>
          </p:grpSpPr>
          <p:sp>
            <p:nvSpPr>
              <p:cNvPr id="221" name="Freeform 10"/>
              <p:cNvSpPr>
                <a:spLocks/>
              </p:cNvSpPr>
              <p:nvPr/>
            </p:nvSpPr>
            <p:spPr bwMode="auto">
              <a:xfrm>
                <a:off x="4944314" y="2133600"/>
                <a:ext cx="802042" cy="381000"/>
              </a:xfrm>
              <a:custGeom>
                <a:avLst/>
                <a:gdLst/>
                <a:ahLst/>
                <a:cxnLst>
                  <a:cxn ang="0">
                    <a:pos x="2450" y="1245"/>
                  </a:cxn>
                  <a:cxn ang="0">
                    <a:pos x="2176" y="1199"/>
                  </a:cxn>
                  <a:cxn ang="0">
                    <a:pos x="1995" y="1158"/>
                  </a:cxn>
                  <a:cxn ang="0">
                    <a:pos x="1816" y="1107"/>
                  </a:cxn>
                  <a:cxn ang="0">
                    <a:pos x="1639" y="1047"/>
                  </a:cxn>
                  <a:cxn ang="0">
                    <a:pos x="1509" y="993"/>
                  </a:cxn>
                  <a:cxn ang="0">
                    <a:pos x="1426" y="952"/>
                  </a:cxn>
                  <a:cxn ang="0">
                    <a:pos x="1303" y="880"/>
                  </a:cxn>
                  <a:cxn ang="0">
                    <a:pos x="1189" y="795"/>
                  </a:cxn>
                  <a:cxn ang="0">
                    <a:pos x="1119" y="729"/>
                  </a:cxn>
                  <a:cxn ang="0">
                    <a:pos x="1059" y="654"/>
                  </a:cxn>
                  <a:cxn ang="0">
                    <a:pos x="1032" y="613"/>
                  </a:cxn>
                  <a:cxn ang="0">
                    <a:pos x="998" y="551"/>
                  </a:cxn>
                  <a:cxn ang="0">
                    <a:pos x="964" y="496"/>
                  </a:cxn>
                  <a:cxn ang="0">
                    <a:pos x="913" y="425"/>
                  </a:cxn>
                  <a:cxn ang="0">
                    <a:pos x="823" y="330"/>
                  </a:cxn>
                  <a:cxn ang="0">
                    <a:pos x="718" y="247"/>
                  </a:cxn>
                  <a:cxn ang="0">
                    <a:pos x="643" y="199"/>
                  </a:cxn>
                  <a:cxn ang="0">
                    <a:pos x="523" y="137"/>
                  </a:cxn>
                  <a:cxn ang="0">
                    <a:pos x="397" y="86"/>
                  </a:cxn>
                  <a:cxn ang="0">
                    <a:pos x="313" y="59"/>
                  </a:cxn>
                  <a:cxn ang="0">
                    <a:pos x="180" y="27"/>
                  </a:cxn>
                  <a:cxn ang="0">
                    <a:pos x="46" y="4"/>
                  </a:cxn>
                  <a:cxn ang="0">
                    <a:pos x="46" y="1"/>
                  </a:cxn>
                  <a:cxn ang="0">
                    <a:pos x="183" y="15"/>
                  </a:cxn>
                  <a:cxn ang="0">
                    <a:pos x="317" y="39"/>
                  </a:cxn>
                  <a:cxn ang="0">
                    <a:pos x="406" y="62"/>
                  </a:cxn>
                  <a:cxn ang="0">
                    <a:pos x="537" y="106"/>
                  </a:cxn>
                  <a:cxn ang="0">
                    <a:pos x="663" y="161"/>
                  </a:cxn>
                  <a:cxn ang="0">
                    <a:pos x="745" y="206"/>
                  </a:cxn>
                  <a:cxn ang="0">
                    <a:pos x="859" y="287"/>
                  </a:cxn>
                  <a:cxn ang="0">
                    <a:pos x="962" y="383"/>
                  </a:cxn>
                  <a:cxn ang="0">
                    <a:pos x="1023" y="455"/>
                  </a:cxn>
                  <a:cxn ang="0">
                    <a:pos x="1063" y="514"/>
                  </a:cxn>
                  <a:cxn ang="0">
                    <a:pos x="1098" y="571"/>
                  </a:cxn>
                  <a:cxn ang="0">
                    <a:pos x="1152" y="636"/>
                  </a:cxn>
                  <a:cxn ang="0">
                    <a:pos x="1214" y="695"/>
                  </a:cxn>
                  <a:cxn ang="0">
                    <a:pos x="1320" y="770"/>
                  </a:cxn>
                  <a:cxn ang="0">
                    <a:pos x="1434" y="833"/>
                  </a:cxn>
                  <a:cxn ang="0">
                    <a:pos x="1515" y="869"/>
                  </a:cxn>
                  <a:cxn ang="0">
                    <a:pos x="1639" y="915"/>
                  </a:cxn>
                  <a:cxn ang="0">
                    <a:pos x="1851" y="976"/>
                  </a:cxn>
                  <a:cxn ang="0">
                    <a:pos x="2026" y="1013"/>
                  </a:cxn>
                  <a:cxn ang="0">
                    <a:pos x="2290" y="1052"/>
                  </a:cxn>
                  <a:cxn ang="0">
                    <a:pos x="2556" y="1074"/>
                  </a:cxn>
                  <a:cxn ang="0">
                    <a:pos x="2567" y="1075"/>
                  </a:cxn>
                  <a:cxn ang="0">
                    <a:pos x="2593" y="1082"/>
                  </a:cxn>
                  <a:cxn ang="0">
                    <a:pos x="2621" y="1103"/>
                  </a:cxn>
                  <a:cxn ang="0">
                    <a:pos x="2639" y="1133"/>
                  </a:cxn>
                  <a:cxn ang="0">
                    <a:pos x="2645" y="1160"/>
                  </a:cxn>
                  <a:cxn ang="0">
                    <a:pos x="2644" y="1178"/>
                  </a:cxn>
                  <a:cxn ang="0">
                    <a:pos x="2635" y="1204"/>
                  </a:cxn>
                  <a:cxn ang="0">
                    <a:pos x="2615" y="1232"/>
                  </a:cxn>
                  <a:cxn ang="0">
                    <a:pos x="2586" y="1250"/>
                  </a:cxn>
                  <a:cxn ang="0">
                    <a:pos x="2559" y="1256"/>
                  </a:cxn>
                  <a:cxn ang="0">
                    <a:pos x="2545" y="1256"/>
                  </a:cxn>
                </a:cxnLst>
                <a:rect l="0" t="0" r="r" b="b"/>
                <a:pathLst>
                  <a:path w="2645" h="1256">
                    <a:moveTo>
                      <a:pt x="2545" y="1256"/>
                    </a:moveTo>
                    <a:lnTo>
                      <a:pt x="2545" y="1256"/>
                    </a:lnTo>
                    <a:lnTo>
                      <a:pt x="2450" y="1245"/>
                    </a:lnTo>
                    <a:lnTo>
                      <a:pt x="2358" y="1232"/>
                    </a:lnTo>
                    <a:lnTo>
                      <a:pt x="2266" y="1216"/>
                    </a:lnTo>
                    <a:lnTo>
                      <a:pt x="2176" y="1199"/>
                    </a:lnTo>
                    <a:lnTo>
                      <a:pt x="2176" y="1199"/>
                    </a:lnTo>
                    <a:lnTo>
                      <a:pt x="2084" y="1180"/>
                    </a:lnTo>
                    <a:lnTo>
                      <a:pt x="1995" y="1158"/>
                    </a:lnTo>
                    <a:lnTo>
                      <a:pt x="1905" y="1134"/>
                    </a:lnTo>
                    <a:lnTo>
                      <a:pt x="1816" y="1107"/>
                    </a:lnTo>
                    <a:lnTo>
                      <a:pt x="1816" y="1107"/>
                    </a:lnTo>
                    <a:lnTo>
                      <a:pt x="1727" y="1079"/>
                    </a:lnTo>
                    <a:lnTo>
                      <a:pt x="1683" y="1064"/>
                    </a:lnTo>
                    <a:lnTo>
                      <a:pt x="1639" y="1047"/>
                    </a:lnTo>
                    <a:lnTo>
                      <a:pt x="1595" y="1030"/>
                    </a:lnTo>
                    <a:lnTo>
                      <a:pt x="1553" y="1011"/>
                    </a:lnTo>
                    <a:lnTo>
                      <a:pt x="1509" y="993"/>
                    </a:lnTo>
                    <a:lnTo>
                      <a:pt x="1467" y="973"/>
                    </a:lnTo>
                    <a:lnTo>
                      <a:pt x="1467" y="973"/>
                    </a:lnTo>
                    <a:lnTo>
                      <a:pt x="1426" y="952"/>
                    </a:lnTo>
                    <a:lnTo>
                      <a:pt x="1383" y="929"/>
                    </a:lnTo>
                    <a:lnTo>
                      <a:pt x="1344" y="905"/>
                    </a:lnTo>
                    <a:lnTo>
                      <a:pt x="1303" y="880"/>
                    </a:lnTo>
                    <a:lnTo>
                      <a:pt x="1263" y="853"/>
                    </a:lnTo>
                    <a:lnTo>
                      <a:pt x="1225" y="825"/>
                    </a:lnTo>
                    <a:lnTo>
                      <a:pt x="1189" y="795"/>
                    </a:lnTo>
                    <a:lnTo>
                      <a:pt x="1153" y="763"/>
                    </a:lnTo>
                    <a:lnTo>
                      <a:pt x="1153" y="763"/>
                    </a:lnTo>
                    <a:lnTo>
                      <a:pt x="1119" y="729"/>
                    </a:lnTo>
                    <a:lnTo>
                      <a:pt x="1087" y="692"/>
                    </a:lnTo>
                    <a:lnTo>
                      <a:pt x="1073" y="674"/>
                    </a:lnTo>
                    <a:lnTo>
                      <a:pt x="1059" y="654"/>
                    </a:lnTo>
                    <a:lnTo>
                      <a:pt x="1044" y="634"/>
                    </a:lnTo>
                    <a:lnTo>
                      <a:pt x="1032" y="613"/>
                    </a:lnTo>
                    <a:lnTo>
                      <a:pt x="1032" y="613"/>
                    </a:lnTo>
                    <a:lnTo>
                      <a:pt x="1019" y="592"/>
                    </a:lnTo>
                    <a:lnTo>
                      <a:pt x="1008" y="572"/>
                    </a:lnTo>
                    <a:lnTo>
                      <a:pt x="998" y="551"/>
                    </a:lnTo>
                    <a:lnTo>
                      <a:pt x="988" y="532"/>
                    </a:lnTo>
                    <a:lnTo>
                      <a:pt x="988" y="532"/>
                    </a:lnTo>
                    <a:lnTo>
                      <a:pt x="964" y="496"/>
                    </a:lnTo>
                    <a:lnTo>
                      <a:pt x="940" y="460"/>
                    </a:lnTo>
                    <a:lnTo>
                      <a:pt x="940" y="460"/>
                    </a:lnTo>
                    <a:lnTo>
                      <a:pt x="913" y="425"/>
                    </a:lnTo>
                    <a:lnTo>
                      <a:pt x="885" y="393"/>
                    </a:lnTo>
                    <a:lnTo>
                      <a:pt x="854" y="360"/>
                    </a:lnTo>
                    <a:lnTo>
                      <a:pt x="823" y="330"/>
                    </a:lnTo>
                    <a:lnTo>
                      <a:pt x="789" y="301"/>
                    </a:lnTo>
                    <a:lnTo>
                      <a:pt x="753" y="272"/>
                    </a:lnTo>
                    <a:lnTo>
                      <a:pt x="718" y="247"/>
                    </a:lnTo>
                    <a:lnTo>
                      <a:pt x="681" y="222"/>
                    </a:lnTo>
                    <a:lnTo>
                      <a:pt x="681" y="222"/>
                    </a:lnTo>
                    <a:lnTo>
                      <a:pt x="643" y="199"/>
                    </a:lnTo>
                    <a:lnTo>
                      <a:pt x="604" y="176"/>
                    </a:lnTo>
                    <a:lnTo>
                      <a:pt x="564" y="157"/>
                    </a:lnTo>
                    <a:lnTo>
                      <a:pt x="523" y="137"/>
                    </a:lnTo>
                    <a:lnTo>
                      <a:pt x="482" y="118"/>
                    </a:lnTo>
                    <a:lnTo>
                      <a:pt x="440" y="101"/>
                    </a:lnTo>
                    <a:lnTo>
                      <a:pt x="397" y="86"/>
                    </a:lnTo>
                    <a:lnTo>
                      <a:pt x="355" y="72"/>
                    </a:lnTo>
                    <a:lnTo>
                      <a:pt x="355" y="72"/>
                    </a:lnTo>
                    <a:lnTo>
                      <a:pt x="313" y="59"/>
                    </a:lnTo>
                    <a:lnTo>
                      <a:pt x="269" y="46"/>
                    </a:lnTo>
                    <a:lnTo>
                      <a:pt x="225" y="36"/>
                    </a:lnTo>
                    <a:lnTo>
                      <a:pt x="180" y="27"/>
                    </a:lnTo>
                    <a:lnTo>
                      <a:pt x="136" y="17"/>
                    </a:lnTo>
                    <a:lnTo>
                      <a:pt x="91" y="10"/>
                    </a:lnTo>
                    <a:lnTo>
                      <a:pt x="46" y="4"/>
                    </a:lnTo>
                    <a:lnTo>
                      <a:pt x="0" y="0"/>
                    </a:lnTo>
                    <a:lnTo>
                      <a:pt x="0" y="0"/>
                    </a:lnTo>
                    <a:lnTo>
                      <a:pt x="46" y="1"/>
                    </a:lnTo>
                    <a:lnTo>
                      <a:pt x="92" y="4"/>
                    </a:lnTo>
                    <a:lnTo>
                      <a:pt x="137" y="8"/>
                    </a:lnTo>
                    <a:lnTo>
                      <a:pt x="183" y="15"/>
                    </a:lnTo>
                    <a:lnTo>
                      <a:pt x="228" y="22"/>
                    </a:lnTo>
                    <a:lnTo>
                      <a:pt x="272" y="31"/>
                    </a:lnTo>
                    <a:lnTo>
                      <a:pt x="317" y="39"/>
                    </a:lnTo>
                    <a:lnTo>
                      <a:pt x="362" y="51"/>
                    </a:lnTo>
                    <a:lnTo>
                      <a:pt x="362" y="51"/>
                    </a:lnTo>
                    <a:lnTo>
                      <a:pt x="406" y="62"/>
                    </a:lnTo>
                    <a:lnTo>
                      <a:pt x="450" y="75"/>
                    </a:lnTo>
                    <a:lnTo>
                      <a:pt x="493" y="90"/>
                    </a:lnTo>
                    <a:lnTo>
                      <a:pt x="537" y="106"/>
                    </a:lnTo>
                    <a:lnTo>
                      <a:pt x="580" y="123"/>
                    </a:lnTo>
                    <a:lnTo>
                      <a:pt x="622" y="141"/>
                    </a:lnTo>
                    <a:lnTo>
                      <a:pt x="663" y="161"/>
                    </a:lnTo>
                    <a:lnTo>
                      <a:pt x="704" y="183"/>
                    </a:lnTo>
                    <a:lnTo>
                      <a:pt x="704" y="183"/>
                    </a:lnTo>
                    <a:lnTo>
                      <a:pt x="745" y="206"/>
                    </a:lnTo>
                    <a:lnTo>
                      <a:pt x="783" y="231"/>
                    </a:lnTo>
                    <a:lnTo>
                      <a:pt x="821" y="258"/>
                    </a:lnTo>
                    <a:lnTo>
                      <a:pt x="859" y="287"/>
                    </a:lnTo>
                    <a:lnTo>
                      <a:pt x="895" y="316"/>
                    </a:lnTo>
                    <a:lnTo>
                      <a:pt x="929" y="349"/>
                    </a:lnTo>
                    <a:lnTo>
                      <a:pt x="962" y="383"/>
                    </a:lnTo>
                    <a:lnTo>
                      <a:pt x="994" y="418"/>
                    </a:lnTo>
                    <a:lnTo>
                      <a:pt x="994" y="418"/>
                    </a:lnTo>
                    <a:lnTo>
                      <a:pt x="1023" y="455"/>
                    </a:lnTo>
                    <a:lnTo>
                      <a:pt x="1050" y="494"/>
                    </a:lnTo>
                    <a:lnTo>
                      <a:pt x="1050" y="494"/>
                    </a:lnTo>
                    <a:lnTo>
                      <a:pt x="1063" y="514"/>
                    </a:lnTo>
                    <a:lnTo>
                      <a:pt x="1076" y="534"/>
                    </a:lnTo>
                    <a:lnTo>
                      <a:pt x="1087" y="552"/>
                    </a:lnTo>
                    <a:lnTo>
                      <a:pt x="1098" y="571"/>
                    </a:lnTo>
                    <a:lnTo>
                      <a:pt x="1098" y="571"/>
                    </a:lnTo>
                    <a:lnTo>
                      <a:pt x="1124" y="604"/>
                    </a:lnTo>
                    <a:lnTo>
                      <a:pt x="1152" y="636"/>
                    </a:lnTo>
                    <a:lnTo>
                      <a:pt x="1181" y="667"/>
                    </a:lnTo>
                    <a:lnTo>
                      <a:pt x="1214" y="695"/>
                    </a:lnTo>
                    <a:lnTo>
                      <a:pt x="1214" y="695"/>
                    </a:lnTo>
                    <a:lnTo>
                      <a:pt x="1248" y="722"/>
                    </a:lnTo>
                    <a:lnTo>
                      <a:pt x="1283" y="747"/>
                    </a:lnTo>
                    <a:lnTo>
                      <a:pt x="1320" y="770"/>
                    </a:lnTo>
                    <a:lnTo>
                      <a:pt x="1357" y="792"/>
                    </a:lnTo>
                    <a:lnTo>
                      <a:pt x="1395" y="814"/>
                    </a:lnTo>
                    <a:lnTo>
                      <a:pt x="1434" y="833"/>
                    </a:lnTo>
                    <a:lnTo>
                      <a:pt x="1474" y="852"/>
                    </a:lnTo>
                    <a:lnTo>
                      <a:pt x="1515" y="869"/>
                    </a:lnTo>
                    <a:lnTo>
                      <a:pt x="1515" y="869"/>
                    </a:lnTo>
                    <a:lnTo>
                      <a:pt x="1556" y="886"/>
                    </a:lnTo>
                    <a:lnTo>
                      <a:pt x="1597" y="901"/>
                    </a:lnTo>
                    <a:lnTo>
                      <a:pt x="1639" y="915"/>
                    </a:lnTo>
                    <a:lnTo>
                      <a:pt x="1680" y="929"/>
                    </a:lnTo>
                    <a:lnTo>
                      <a:pt x="1766" y="955"/>
                    </a:lnTo>
                    <a:lnTo>
                      <a:pt x="1851" y="976"/>
                    </a:lnTo>
                    <a:lnTo>
                      <a:pt x="1851" y="976"/>
                    </a:lnTo>
                    <a:lnTo>
                      <a:pt x="1939" y="996"/>
                    </a:lnTo>
                    <a:lnTo>
                      <a:pt x="2026" y="1013"/>
                    </a:lnTo>
                    <a:lnTo>
                      <a:pt x="2114" y="1028"/>
                    </a:lnTo>
                    <a:lnTo>
                      <a:pt x="2203" y="1041"/>
                    </a:lnTo>
                    <a:lnTo>
                      <a:pt x="2290" y="1052"/>
                    </a:lnTo>
                    <a:lnTo>
                      <a:pt x="2379" y="1062"/>
                    </a:lnTo>
                    <a:lnTo>
                      <a:pt x="2467" y="1069"/>
                    </a:lnTo>
                    <a:lnTo>
                      <a:pt x="2556" y="1074"/>
                    </a:lnTo>
                    <a:lnTo>
                      <a:pt x="2557" y="1074"/>
                    </a:lnTo>
                    <a:lnTo>
                      <a:pt x="2557" y="1074"/>
                    </a:lnTo>
                    <a:lnTo>
                      <a:pt x="2567" y="1075"/>
                    </a:lnTo>
                    <a:lnTo>
                      <a:pt x="2576" y="1076"/>
                    </a:lnTo>
                    <a:lnTo>
                      <a:pt x="2584" y="1079"/>
                    </a:lnTo>
                    <a:lnTo>
                      <a:pt x="2593" y="1082"/>
                    </a:lnTo>
                    <a:lnTo>
                      <a:pt x="2600" y="1086"/>
                    </a:lnTo>
                    <a:lnTo>
                      <a:pt x="2608" y="1092"/>
                    </a:lnTo>
                    <a:lnTo>
                      <a:pt x="2621" y="1103"/>
                    </a:lnTo>
                    <a:lnTo>
                      <a:pt x="2631" y="1117"/>
                    </a:lnTo>
                    <a:lnTo>
                      <a:pt x="2635" y="1124"/>
                    </a:lnTo>
                    <a:lnTo>
                      <a:pt x="2639" y="1133"/>
                    </a:lnTo>
                    <a:lnTo>
                      <a:pt x="2642" y="1141"/>
                    </a:lnTo>
                    <a:lnTo>
                      <a:pt x="2644" y="1150"/>
                    </a:lnTo>
                    <a:lnTo>
                      <a:pt x="2645" y="1160"/>
                    </a:lnTo>
                    <a:lnTo>
                      <a:pt x="2645" y="1170"/>
                    </a:lnTo>
                    <a:lnTo>
                      <a:pt x="2645" y="1170"/>
                    </a:lnTo>
                    <a:lnTo>
                      <a:pt x="2644" y="1178"/>
                    </a:lnTo>
                    <a:lnTo>
                      <a:pt x="2642" y="1187"/>
                    </a:lnTo>
                    <a:lnTo>
                      <a:pt x="2639" y="1196"/>
                    </a:lnTo>
                    <a:lnTo>
                      <a:pt x="2635" y="1204"/>
                    </a:lnTo>
                    <a:lnTo>
                      <a:pt x="2631" y="1212"/>
                    </a:lnTo>
                    <a:lnTo>
                      <a:pt x="2627" y="1219"/>
                    </a:lnTo>
                    <a:lnTo>
                      <a:pt x="2615" y="1232"/>
                    </a:lnTo>
                    <a:lnTo>
                      <a:pt x="2601" y="1243"/>
                    </a:lnTo>
                    <a:lnTo>
                      <a:pt x="2593" y="1247"/>
                    </a:lnTo>
                    <a:lnTo>
                      <a:pt x="2586" y="1250"/>
                    </a:lnTo>
                    <a:lnTo>
                      <a:pt x="2576" y="1253"/>
                    </a:lnTo>
                    <a:lnTo>
                      <a:pt x="2567" y="1254"/>
                    </a:lnTo>
                    <a:lnTo>
                      <a:pt x="2559" y="1256"/>
                    </a:lnTo>
                    <a:lnTo>
                      <a:pt x="2549" y="1256"/>
                    </a:lnTo>
                    <a:lnTo>
                      <a:pt x="2549" y="1256"/>
                    </a:lnTo>
                    <a:lnTo>
                      <a:pt x="2545" y="1256"/>
                    </a:lnTo>
                    <a:lnTo>
                      <a:pt x="2545" y="1256"/>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2" name="Group 165"/>
              <p:cNvGrpSpPr/>
              <p:nvPr/>
            </p:nvGrpSpPr>
            <p:grpSpPr>
              <a:xfrm rot="3502563">
                <a:off x="5059058" y="2714815"/>
                <a:ext cx="658980" cy="591697"/>
                <a:chOff x="971551" y="0"/>
                <a:chExt cx="7200902" cy="6818311"/>
              </a:xfrm>
            </p:grpSpPr>
            <p:sp>
              <p:nvSpPr>
                <p:cNvPr id="292"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 name="Group 171"/>
              <p:cNvGrpSpPr/>
              <p:nvPr/>
            </p:nvGrpSpPr>
            <p:grpSpPr>
              <a:xfrm rot="21312991" flipH="1">
                <a:off x="5180347" y="4696231"/>
                <a:ext cx="698708" cy="550197"/>
                <a:chOff x="971551" y="0"/>
                <a:chExt cx="7200902" cy="6818311"/>
              </a:xfrm>
            </p:grpSpPr>
            <p:sp>
              <p:nvSpPr>
                <p:cNvPr id="290"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 name="Freeform 9"/>
              <p:cNvSpPr>
                <a:spLocks/>
              </p:cNvSpPr>
              <p:nvPr/>
            </p:nvSpPr>
            <p:spPr bwMode="auto">
              <a:xfrm>
                <a:off x="4716638" y="4099567"/>
                <a:ext cx="1285555" cy="231133"/>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5" name="Freeform 7"/>
              <p:cNvSpPr>
                <a:spLocks/>
              </p:cNvSpPr>
              <p:nvPr/>
            </p:nvSpPr>
            <p:spPr bwMode="auto">
              <a:xfrm>
                <a:off x="5669348" y="589355"/>
                <a:ext cx="426652" cy="5227245"/>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6" name="Group 165"/>
              <p:cNvGrpSpPr/>
              <p:nvPr/>
            </p:nvGrpSpPr>
            <p:grpSpPr>
              <a:xfrm rot="287009">
                <a:off x="5976808" y="4153555"/>
                <a:ext cx="864455" cy="818525"/>
                <a:chOff x="707853" y="22066"/>
                <a:chExt cx="7200902" cy="6818311"/>
              </a:xfrm>
            </p:grpSpPr>
            <p:sp>
              <p:nvSpPr>
                <p:cNvPr id="288"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 name="Freeform 8"/>
              <p:cNvSpPr>
                <a:spLocks/>
              </p:cNvSpPr>
              <p:nvPr/>
            </p:nvSpPr>
            <p:spPr bwMode="auto">
              <a:xfrm>
                <a:off x="5840798" y="3121975"/>
                <a:ext cx="1588702" cy="539295"/>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28" name="Group 168"/>
              <p:cNvGrpSpPr/>
              <p:nvPr/>
            </p:nvGrpSpPr>
            <p:grpSpPr>
              <a:xfrm rot="18617175">
                <a:off x="6718459" y="3075594"/>
                <a:ext cx="340137" cy="167559"/>
                <a:chOff x="793750" y="0"/>
                <a:chExt cx="7556501" cy="2116991"/>
              </a:xfrm>
            </p:grpSpPr>
            <p:sp>
              <p:nvSpPr>
                <p:cNvPr id="28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168"/>
              <p:cNvGrpSpPr/>
              <p:nvPr/>
            </p:nvGrpSpPr>
            <p:grpSpPr>
              <a:xfrm rot="550500">
                <a:off x="5079515" y="3730271"/>
                <a:ext cx="820427" cy="229847"/>
                <a:chOff x="793750" y="0"/>
                <a:chExt cx="7556501" cy="2116991"/>
              </a:xfrm>
            </p:grpSpPr>
            <p:sp>
              <p:nvSpPr>
                <p:cNvPr id="28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168"/>
              <p:cNvGrpSpPr/>
              <p:nvPr/>
            </p:nvGrpSpPr>
            <p:grpSpPr>
              <a:xfrm rot="14856880">
                <a:off x="5668393" y="4447194"/>
                <a:ext cx="340137" cy="167559"/>
                <a:chOff x="793750" y="0"/>
                <a:chExt cx="7556501" cy="2116991"/>
              </a:xfrm>
            </p:grpSpPr>
            <p:sp>
              <p:nvSpPr>
                <p:cNvPr id="28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 name="Group 168"/>
              <p:cNvGrpSpPr/>
              <p:nvPr/>
            </p:nvGrpSpPr>
            <p:grpSpPr>
              <a:xfrm rot="19919584">
                <a:off x="6966926" y="3094189"/>
                <a:ext cx="383462" cy="160775"/>
                <a:chOff x="793750" y="0"/>
                <a:chExt cx="7556501" cy="2116991"/>
              </a:xfrm>
            </p:grpSpPr>
            <p:sp>
              <p:nvSpPr>
                <p:cNvPr id="28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2" name="Group 168"/>
              <p:cNvGrpSpPr/>
              <p:nvPr/>
            </p:nvGrpSpPr>
            <p:grpSpPr>
              <a:xfrm>
                <a:off x="4872682" y="2286000"/>
                <a:ext cx="444643" cy="124569"/>
                <a:chOff x="793750" y="0"/>
                <a:chExt cx="7556501" cy="2116991"/>
              </a:xfrm>
            </p:grpSpPr>
            <p:sp>
              <p:nvSpPr>
                <p:cNvPr id="27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3" name="Group 165"/>
              <p:cNvGrpSpPr/>
              <p:nvPr/>
            </p:nvGrpSpPr>
            <p:grpSpPr>
              <a:xfrm rot="287009">
                <a:off x="5737317" y="2262576"/>
                <a:ext cx="591348" cy="559929"/>
                <a:chOff x="707853" y="22066"/>
                <a:chExt cx="7200902" cy="6818311"/>
              </a:xfrm>
            </p:grpSpPr>
            <p:sp>
              <p:nvSpPr>
                <p:cNvPr id="276"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4" name="Group 168"/>
              <p:cNvGrpSpPr/>
              <p:nvPr/>
            </p:nvGrpSpPr>
            <p:grpSpPr>
              <a:xfrm rot="1747496">
                <a:off x="5985568" y="3534304"/>
                <a:ext cx="617151" cy="147534"/>
                <a:chOff x="793750" y="0"/>
                <a:chExt cx="7556501" cy="2116991"/>
              </a:xfrm>
            </p:grpSpPr>
            <p:sp>
              <p:nvSpPr>
                <p:cNvPr id="27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 name="Group 168"/>
              <p:cNvGrpSpPr/>
              <p:nvPr/>
            </p:nvGrpSpPr>
            <p:grpSpPr>
              <a:xfrm rot="2267926">
                <a:off x="6480809" y="3325925"/>
                <a:ext cx="340137" cy="167559"/>
                <a:chOff x="793750" y="0"/>
                <a:chExt cx="7556501" cy="2116991"/>
              </a:xfrm>
            </p:grpSpPr>
            <p:sp>
              <p:nvSpPr>
                <p:cNvPr id="27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168"/>
              <p:cNvGrpSpPr/>
              <p:nvPr/>
            </p:nvGrpSpPr>
            <p:grpSpPr>
              <a:xfrm rot="17838455">
                <a:off x="6106266" y="3140680"/>
                <a:ext cx="340137" cy="167559"/>
                <a:chOff x="793750" y="0"/>
                <a:chExt cx="7556501" cy="2116991"/>
              </a:xfrm>
            </p:grpSpPr>
            <p:sp>
              <p:nvSpPr>
                <p:cNvPr id="27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168"/>
              <p:cNvGrpSpPr/>
              <p:nvPr/>
            </p:nvGrpSpPr>
            <p:grpSpPr>
              <a:xfrm rot="2163541">
                <a:off x="4954243" y="4022464"/>
                <a:ext cx="288583" cy="80848"/>
                <a:chOff x="793750" y="0"/>
                <a:chExt cx="7556501" cy="2116991"/>
              </a:xfrm>
            </p:grpSpPr>
            <p:sp>
              <p:nvSpPr>
                <p:cNvPr id="26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165"/>
              <p:cNvGrpSpPr/>
              <p:nvPr/>
            </p:nvGrpSpPr>
            <p:grpSpPr>
              <a:xfrm rot="20956613">
                <a:off x="5257800" y="4165742"/>
                <a:ext cx="373174" cy="335072"/>
                <a:chOff x="971551" y="0"/>
                <a:chExt cx="7200902" cy="6818311"/>
              </a:xfrm>
            </p:grpSpPr>
            <p:sp>
              <p:nvSpPr>
                <p:cNvPr id="266"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165"/>
              <p:cNvGrpSpPr/>
              <p:nvPr/>
            </p:nvGrpSpPr>
            <p:grpSpPr>
              <a:xfrm>
                <a:off x="4889500" y="4114800"/>
                <a:ext cx="220774" cy="198232"/>
                <a:chOff x="971551" y="0"/>
                <a:chExt cx="7200902" cy="6818311"/>
              </a:xfrm>
            </p:grpSpPr>
            <p:sp>
              <p:nvSpPr>
                <p:cNvPr id="264"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0" name="Group 168"/>
              <p:cNvGrpSpPr/>
              <p:nvPr/>
            </p:nvGrpSpPr>
            <p:grpSpPr>
              <a:xfrm rot="16453772">
                <a:off x="5219859" y="2161194"/>
                <a:ext cx="340137" cy="167559"/>
                <a:chOff x="793750" y="0"/>
                <a:chExt cx="7556501" cy="2116991"/>
              </a:xfrm>
            </p:grpSpPr>
            <p:sp>
              <p:nvSpPr>
                <p:cNvPr id="26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168"/>
              <p:cNvGrpSpPr/>
              <p:nvPr/>
            </p:nvGrpSpPr>
            <p:grpSpPr>
              <a:xfrm rot="2267926">
                <a:off x="5349661" y="2372654"/>
                <a:ext cx="340137" cy="167559"/>
                <a:chOff x="793750" y="0"/>
                <a:chExt cx="7556501" cy="2116991"/>
              </a:xfrm>
            </p:grpSpPr>
            <p:sp>
              <p:nvSpPr>
                <p:cNvPr id="26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2" name="Group 168"/>
              <p:cNvGrpSpPr/>
              <p:nvPr/>
            </p:nvGrpSpPr>
            <p:grpSpPr>
              <a:xfrm rot="19669352">
                <a:off x="5697395" y="1705970"/>
                <a:ext cx="340137" cy="167559"/>
                <a:chOff x="793750" y="0"/>
                <a:chExt cx="7556501" cy="2116991"/>
              </a:xfrm>
            </p:grpSpPr>
            <p:sp>
              <p:nvSpPr>
                <p:cNvPr id="25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168"/>
              <p:cNvGrpSpPr/>
              <p:nvPr/>
            </p:nvGrpSpPr>
            <p:grpSpPr>
              <a:xfrm rot="1650327">
                <a:off x="5510100" y="1309862"/>
                <a:ext cx="303252" cy="149389"/>
                <a:chOff x="793750" y="0"/>
                <a:chExt cx="7556501" cy="2116991"/>
              </a:xfrm>
            </p:grpSpPr>
            <p:sp>
              <p:nvSpPr>
                <p:cNvPr id="25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4" name="Group 168"/>
              <p:cNvGrpSpPr/>
              <p:nvPr/>
            </p:nvGrpSpPr>
            <p:grpSpPr>
              <a:xfrm rot="1350096">
                <a:off x="5243919" y="1796000"/>
                <a:ext cx="508462" cy="213184"/>
                <a:chOff x="793750" y="0"/>
                <a:chExt cx="7556501" cy="2116991"/>
              </a:xfrm>
            </p:grpSpPr>
            <p:sp>
              <p:nvSpPr>
                <p:cNvPr id="25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5" name="Group 165"/>
              <p:cNvGrpSpPr/>
              <p:nvPr/>
            </p:nvGrpSpPr>
            <p:grpSpPr>
              <a:xfrm rot="287009">
                <a:off x="5799240" y="3108686"/>
                <a:ext cx="213046" cy="201727"/>
                <a:chOff x="707853" y="22066"/>
                <a:chExt cx="7200902" cy="6818311"/>
              </a:xfrm>
            </p:grpSpPr>
            <p:sp>
              <p:nvSpPr>
                <p:cNvPr id="252"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6" name="Group 168"/>
              <p:cNvGrpSpPr/>
              <p:nvPr/>
            </p:nvGrpSpPr>
            <p:grpSpPr>
              <a:xfrm rot="18617175">
                <a:off x="5878274" y="3858466"/>
                <a:ext cx="599427" cy="295291"/>
                <a:chOff x="793750" y="0"/>
                <a:chExt cx="7556501" cy="2116991"/>
              </a:xfrm>
            </p:grpSpPr>
            <p:sp>
              <p:nvSpPr>
                <p:cNvPr id="250"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7" name="Group 168"/>
              <p:cNvGrpSpPr/>
              <p:nvPr/>
            </p:nvGrpSpPr>
            <p:grpSpPr>
              <a:xfrm rot="2267926">
                <a:off x="5541009" y="3592625"/>
                <a:ext cx="340137" cy="167559"/>
                <a:chOff x="793750" y="0"/>
                <a:chExt cx="7556501" cy="2116991"/>
              </a:xfrm>
            </p:grpSpPr>
            <p:sp>
              <p:nvSpPr>
                <p:cNvPr id="24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1" name="Group 440">
            <a:extLst>
              <a:ext uri="{C183D7F6-B498-43B3-948B-1728B52AA6E4}">
                <adec:decorative xmlns:adec="http://schemas.microsoft.com/office/drawing/2017/decorative" val="1"/>
              </a:ext>
            </a:extLst>
          </p:cNvPr>
          <p:cNvGrpSpPr/>
          <p:nvPr/>
        </p:nvGrpSpPr>
        <p:grpSpPr>
          <a:xfrm>
            <a:off x="5029200" y="1157414"/>
            <a:ext cx="1566262" cy="5774526"/>
            <a:chOff x="5181600" y="1370170"/>
            <a:chExt cx="1566262" cy="5774526"/>
          </a:xfrm>
        </p:grpSpPr>
        <p:grpSp>
          <p:nvGrpSpPr>
            <p:cNvPr id="437" name="Group 436"/>
            <p:cNvGrpSpPr/>
            <p:nvPr/>
          </p:nvGrpSpPr>
          <p:grpSpPr>
            <a:xfrm>
              <a:off x="5408077" y="5357011"/>
              <a:ext cx="602976" cy="1787685"/>
              <a:chOff x="5391143" y="5365478"/>
              <a:chExt cx="602976" cy="1787685"/>
            </a:xfrm>
          </p:grpSpPr>
          <p:grpSp>
            <p:nvGrpSpPr>
              <p:cNvPr id="405" name="Group 93"/>
              <p:cNvGrpSpPr/>
              <p:nvPr/>
            </p:nvGrpSpPr>
            <p:grpSpPr>
              <a:xfrm rot="186992">
                <a:off x="5391143" y="5464533"/>
                <a:ext cx="602976" cy="1688630"/>
                <a:chOff x="1346198" y="3640666"/>
                <a:chExt cx="755162" cy="3117518"/>
              </a:xfrm>
            </p:grpSpPr>
            <p:sp>
              <p:nvSpPr>
                <p:cNvPr id="407" name="Freeform 7"/>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8" name="Freeform 5"/>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9" name="Freeform 6"/>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0" name="Freeform 8"/>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1" name="Freeform 7"/>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2" name="Freeform 5"/>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3" name="Freeform 8"/>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4" name="Freeform 8"/>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5" name="Freeform 5"/>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6" name="Freeform 6"/>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7" name="Freeform 8"/>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8" name="Freeform 5"/>
                <p:cNvSpPr>
                  <a:spLocks/>
                </p:cNvSpPr>
                <p:nvPr/>
              </p:nvSpPr>
              <p:spPr bwMode="auto">
                <a:xfrm rot="21448727">
                  <a:off x="1631950" y="364490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19" name="Freeform 7"/>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06" name="Freeform 9"/>
              <p:cNvSpPr>
                <a:spLocks/>
              </p:cNvSpPr>
              <p:nvPr/>
            </p:nvSpPr>
            <p:spPr bwMode="auto">
              <a:xfrm rot="186992">
                <a:off x="5598006" y="5365478"/>
                <a:ext cx="307534" cy="142686"/>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91" name="Group 61"/>
            <p:cNvGrpSpPr/>
            <p:nvPr/>
          </p:nvGrpSpPr>
          <p:grpSpPr>
            <a:xfrm>
              <a:off x="5181600" y="1370170"/>
              <a:ext cx="1566262" cy="4090142"/>
              <a:chOff x="4000115" y="628088"/>
              <a:chExt cx="1707443" cy="4458824"/>
            </a:xfrm>
          </p:grpSpPr>
          <p:grpSp>
            <p:nvGrpSpPr>
              <p:cNvPr id="192" name="Group 165"/>
              <p:cNvGrpSpPr/>
              <p:nvPr/>
            </p:nvGrpSpPr>
            <p:grpSpPr>
              <a:xfrm rot="4345192">
                <a:off x="3966474" y="2368244"/>
                <a:ext cx="658980" cy="591697"/>
                <a:chOff x="971551" y="0"/>
                <a:chExt cx="7200902" cy="6818311"/>
              </a:xfrm>
            </p:grpSpPr>
            <p:sp>
              <p:nvSpPr>
                <p:cNvPr id="214"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3" name="Group 171"/>
              <p:cNvGrpSpPr/>
              <p:nvPr/>
            </p:nvGrpSpPr>
            <p:grpSpPr>
              <a:xfrm rot="21312991" flipH="1">
                <a:off x="4182179" y="4079136"/>
                <a:ext cx="533236" cy="419896"/>
                <a:chOff x="971551" y="0"/>
                <a:chExt cx="7200902" cy="6818311"/>
              </a:xfrm>
            </p:grpSpPr>
            <p:sp>
              <p:nvSpPr>
                <p:cNvPr id="212"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 name="Freeform 9"/>
              <p:cNvSpPr>
                <a:spLocks/>
              </p:cNvSpPr>
              <p:nvPr/>
            </p:nvSpPr>
            <p:spPr bwMode="auto">
              <a:xfrm>
                <a:off x="4038600" y="3486297"/>
                <a:ext cx="744008" cy="133767"/>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95" name="Freeform 7"/>
              <p:cNvSpPr>
                <a:spLocks/>
              </p:cNvSpPr>
              <p:nvPr/>
            </p:nvSpPr>
            <p:spPr bwMode="auto">
              <a:xfrm>
                <a:off x="4564063" y="628088"/>
                <a:ext cx="312738" cy="4458824"/>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96" name="Group 165"/>
              <p:cNvGrpSpPr/>
              <p:nvPr/>
            </p:nvGrpSpPr>
            <p:grpSpPr>
              <a:xfrm rot="287009">
                <a:off x="4839585" y="3404730"/>
                <a:ext cx="691194" cy="654470"/>
                <a:chOff x="707853" y="22066"/>
                <a:chExt cx="7200902" cy="6818311"/>
              </a:xfrm>
            </p:grpSpPr>
            <p:sp>
              <p:nvSpPr>
                <p:cNvPr id="210" name="Freeform 5"/>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6"/>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 name="Group 168"/>
              <p:cNvGrpSpPr/>
              <p:nvPr/>
            </p:nvGrpSpPr>
            <p:grpSpPr>
              <a:xfrm rot="19919584">
                <a:off x="4566241" y="1541119"/>
                <a:ext cx="383462" cy="160775"/>
                <a:chOff x="793750" y="0"/>
                <a:chExt cx="7556501" cy="2116991"/>
              </a:xfrm>
            </p:grpSpPr>
            <p:sp>
              <p:nvSpPr>
                <p:cNvPr id="208"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8" name="Freeform 8"/>
              <p:cNvSpPr>
                <a:spLocks/>
              </p:cNvSpPr>
              <p:nvPr/>
            </p:nvSpPr>
            <p:spPr bwMode="auto">
              <a:xfrm>
                <a:off x="4697413" y="2971800"/>
                <a:ext cx="1010145" cy="342900"/>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99" name="Group 168"/>
              <p:cNvGrpSpPr/>
              <p:nvPr/>
            </p:nvGrpSpPr>
            <p:grpSpPr>
              <a:xfrm rot="18617175">
                <a:off x="4952774" y="2906824"/>
                <a:ext cx="340137" cy="167559"/>
                <a:chOff x="793750" y="0"/>
                <a:chExt cx="7556501" cy="2116991"/>
              </a:xfrm>
            </p:grpSpPr>
            <p:sp>
              <p:nvSpPr>
                <p:cNvPr id="206"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0" name="Group 168"/>
              <p:cNvGrpSpPr/>
              <p:nvPr/>
            </p:nvGrpSpPr>
            <p:grpSpPr>
              <a:xfrm rot="2057568">
                <a:off x="4143922" y="2068330"/>
                <a:ext cx="515275" cy="144357"/>
                <a:chOff x="793750" y="0"/>
                <a:chExt cx="7556501" cy="2116991"/>
              </a:xfrm>
            </p:grpSpPr>
            <p:sp>
              <p:nvSpPr>
                <p:cNvPr id="204"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168"/>
              <p:cNvGrpSpPr/>
              <p:nvPr/>
            </p:nvGrpSpPr>
            <p:grpSpPr>
              <a:xfrm rot="14856880">
                <a:off x="4309108" y="3275124"/>
                <a:ext cx="340137" cy="167559"/>
                <a:chOff x="793750" y="0"/>
                <a:chExt cx="7556501" cy="2116991"/>
              </a:xfrm>
            </p:grpSpPr>
            <p:sp>
              <p:nvSpPr>
                <p:cNvPr id="202"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42" name="Group 441">
            <a:extLst>
              <a:ext uri="{C183D7F6-B498-43B3-948B-1728B52AA6E4}">
                <adec:decorative xmlns:adec="http://schemas.microsoft.com/office/drawing/2017/decorative" val="1"/>
              </a:ext>
            </a:extLst>
          </p:cNvPr>
          <p:cNvGrpSpPr/>
          <p:nvPr/>
        </p:nvGrpSpPr>
        <p:grpSpPr>
          <a:xfrm>
            <a:off x="3457740" y="3129218"/>
            <a:ext cx="961860" cy="3287903"/>
            <a:chOff x="3610140" y="3341974"/>
            <a:chExt cx="961860" cy="3287903"/>
          </a:xfrm>
        </p:grpSpPr>
        <p:grpSp>
          <p:nvGrpSpPr>
            <p:cNvPr id="439" name="Group 438"/>
            <p:cNvGrpSpPr/>
            <p:nvPr/>
          </p:nvGrpSpPr>
          <p:grpSpPr>
            <a:xfrm>
              <a:off x="3737331" y="5360827"/>
              <a:ext cx="499533" cy="1269050"/>
              <a:chOff x="3737331" y="5360827"/>
              <a:chExt cx="499533" cy="1269050"/>
            </a:xfrm>
          </p:grpSpPr>
          <p:grpSp>
            <p:nvGrpSpPr>
              <p:cNvPr id="389" name="Group 93"/>
              <p:cNvGrpSpPr/>
              <p:nvPr/>
            </p:nvGrpSpPr>
            <p:grpSpPr>
              <a:xfrm rot="186992">
                <a:off x="3737331" y="5459153"/>
                <a:ext cx="499533" cy="1170724"/>
                <a:chOff x="1346198" y="3640666"/>
                <a:chExt cx="755162" cy="3117518"/>
              </a:xfrm>
            </p:grpSpPr>
            <p:sp>
              <p:nvSpPr>
                <p:cNvPr id="391" name="Freeform 7"/>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2" name="Freeform 5"/>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3" name="Freeform 6"/>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4" name="Freeform 8"/>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5" name="Freeform 7"/>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6" name="Freeform 5"/>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7" name="Freeform 8"/>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8" name="Freeform 8"/>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399" name="Freeform 5"/>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0" name="Freeform 6"/>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401" name="Freeform 8"/>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390" name="Freeform 9"/>
              <p:cNvSpPr>
                <a:spLocks/>
              </p:cNvSpPr>
              <p:nvPr/>
            </p:nvSpPr>
            <p:spPr bwMode="auto">
              <a:xfrm rot="186992">
                <a:off x="3914052" y="5360827"/>
                <a:ext cx="266765" cy="135464"/>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75" name="Group 18"/>
            <p:cNvGrpSpPr/>
            <p:nvPr/>
          </p:nvGrpSpPr>
          <p:grpSpPr>
            <a:xfrm>
              <a:off x="3610140" y="3341974"/>
              <a:ext cx="961860" cy="2115426"/>
              <a:chOff x="6931077" y="2209800"/>
              <a:chExt cx="1048561" cy="2306108"/>
            </a:xfrm>
          </p:grpSpPr>
          <p:sp>
            <p:nvSpPr>
              <p:cNvPr id="176" name="Freeform 6"/>
              <p:cNvSpPr>
                <a:spLocks/>
              </p:cNvSpPr>
              <p:nvPr/>
            </p:nvSpPr>
            <p:spPr bwMode="auto">
              <a:xfrm>
                <a:off x="7348008" y="2209800"/>
                <a:ext cx="243693" cy="2306108"/>
              </a:xfrm>
              <a:custGeom>
                <a:avLst/>
                <a:gdLst/>
                <a:ahLst/>
                <a:cxnLst>
                  <a:cxn ang="0">
                    <a:pos x="48" y="3350"/>
                  </a:cxn>
                  <a:cxn ang="0">
                    <a:pos x="134" y="3037"/>
                  </a:cxn>
                  <a:cxn ang="0">
                    <a:pos x="181" y="2826"/>
                  </a:cxn>
                  <a:cxn ang="0">
                    <a:pos x="207" y="2666"/>
                  </a:cxn>
                  <a:cxn ang="0">
                    <a:pos x="219" y="2560"/>
                  </a:cxn>
                  <a:cxn ang="0">
                    <a:pos x="224" y="2404"/>
                  </a:cxn>
                  <a:cxn ang="0">
                    <a:pos x="216" y="2301"/>
                  </a:cxn>
                  <a:cxn ang="0">
                    <a:pos x="202" y="2193"/>
                  </a:cxn>
                  <a:cxn ang="0">
                    <a:pos x="128" y="1759"/>
                  </a:cxn>
                  <a:cxn ang="0">
                    <a:pos x="75" y="1432"/>
                  </a:cxn>
                  <a:cxn ang="0">
                    <a:pos x="32" y="1101"/>
                  </a:cxn>
                  <a:cxn ang="0">
                    <a:pos x="11" y="881"/>
                  </a:cxn>
                  <a:cxn ang="0">
                    <a:pos x="0" y="604"/>
                  </a:cxn>
                  <a:cxn ang="0">
                    <a:pos x="3" y="437"/>
                  </a:cxn>
                  <a:cxn ang="0">
                    <a:pos x="11" y="327"/>
                  </a:cxn>
                  <a:cxn ang="0">
                    <a:pos x="32" y="161"/>
                  </a:cxn>
                  <a:cxn ang="0">
                    <a:pos x="70" y="0"/>
                  </a:cxn>
                  <a:cxn ang="0">
                    <a:pos x="49" y="108"/>
                  </a:cxn>
                  <a:cxn ang="0">
                    <a:pos x="34" y="273"/>
                  </a:cxn>
                  <a:cxn ang="0">
                    <a:pos x="31" y="437"/>
                  </a:cxn>
                  <a:cxn ang="0">
                    <a:pos x="34" y="547"/>
                  </a:cxn>
                  <a:cxn ang="0">
                    <a:pos x="52" y="766"/>
                  </a:cxn>
                  <a:cxn ang="0">
                    <a:pos x="82" y="984"/>
                  </a:cxn>
                  <a:cxn ang="0">
                    <a:pos x="140" y="1309"/>
                  </a:cxn>
                  <a:cxn ang="0">
                    <a:pos x="236" y="1738"/>
                  </a:cxn>
                  <a:cxn ang="0">
                    <a:pos x="312" y="2060"/>
                  </a:cxn>
                  <a:cxn ang="0">
                    <a:pos x="347" y="2224"/>
                  </a:cxn>
                  <a:cxn ang="0">
                    <a:pos x="374" y="2395"/>
                  </a:cxn>
                  <a:cxn ang="0">
                    <a:pos x="380" y="2512"/>
                  </a:cxn>
                  <a:cxn ang="0">
                    <a:pos x="377" y="2627"/>
                  </a:cxn>
                  <a:cxn ang="0">
                    <a:pos x="363" y="2796"/>
                  </a:cxn>
                  <a:cxn ang="0">
                    <a:pos x="322" y="3076"/>
                  </a:cxn>
                  <a:cxn ang="0">
                    <a:pos x="277" y="3297"/>
                  </a:cxn>
                  <a:cxn ang="0">
                    <a:pos x="223" y="3517"/>
                  </a:cxn>
                  <a:cxn ang="0">
                    <a:pos x="209" y="3547"/>
                  </a:cxn>
                  <a:cxn ang="0">
                    <a:pos x="189" y="3571"/>
                  </a:cxn>
                  <a:cxn ang="0">
                    <a:pos x="162" y="3588"/>
                  </a:cxn>
                  <a:cxn ang="0">
                    <a:pos x="131" y="3596"/>
                  </a:cxn>
                  <a:cxn ang="0">
                    <a:pos x="100" y="3596"/>
                  </a:cxn>
                  <a:cxn ang="0">
                    <a:pos x="78" y="3591"/>
                  </a:cxn>
                  <a:cxn ang="0">
                    <a:pos x="49" y="3574"/>
                  </a:cxn>
                  <a:cxn ang="0">
                    <a:pos x="28" y="3551"/>
                  </a:cxn>
                  <a:cxn ang="0">
                    <a:pos x="14" y="3523"/>
                  </a:cxn>
                  <a:cxn ang="0">
                    <a:pos x="8" y="3492"/>
                  </a:cxn>
                  <a:cxn ang="0">
                    <a:pos x="11" y="3459"/>
                  </a:cxn>
                  <a:cxn ang="0">
                    <a:pos x="14" y="3452"/>
                  </a:cxn>
                </a:cxnLst>
                <a:rect l="0" t="0" r="r" b="b"/>
                <a:pathLst>
                  <a:path w="380" h="3598">
                    <a:moveTo>
                      <a:pt x="14" y="3452"/>
                    </a:moveTo>
                    <a:lnTo>
                      <a:pt x="14" y="3452"/>
                    </a:lnTo>
                    <a:lnTo>
                      <a:pt x="48" y="3350"/>
                    </a:lnTo>
                    <a:lnTo>
                      <a:pt x="79" y="3246"/>
                    </a:lnTo>
                    <a:lnTo>
                      <a:pt x="107" y="3141"/>
                    </a:lnTo>
                    <a:lnTo>
                      <a:pt x="134" y="3037"/>
                    </a:lnTo>
                    <a:lnTo>
                      <a:pt x="134" y="3037"/>
                    </a:lnTo>
                    <a:lnTo>
                      <a:pt x="159" y="2931"/>
                    </a:lnTo>
                    <a:lnTo>
                      <a:pt x="181" y="2826"/>
                    </a:lnTo>
                    <a:lnTo>
                      <a:pt x="191" y="2772"/>
                    </a:lnTo>
                    <a:lnTo>
                      <a:pt x="199" y="2720"/>
                    </a:lnTo>
                    <a:lnTo>
                      <a:pt x="207" y="2666"/>
                    </a:lnTo>
                    <a:lnTo>
                      <a:pt x="213" y="2614"/>
                    </a:lnTo>
                    <a:lnTo>
                      <a:pt x="213" y="2614"/>
                    </a:lnTo>
                    <a:lnTo>
                      <a:pt x="219" y="2560"/>
                    </a:lnTo>
                    <a:lnTo>
                      <a:pt x="223" y="2508"/>
                    </a:lnTo>
                    <a:lnTo>
                      <a:pt x="224" y="2456"/>
                    </a:lnTo>
                    <a:lnTo>
                      <a:pt x="224" y="2404"/>
                    </a:lnTo>
                    <a:lnTo>
                      <a:pt x="224" y="2404"/>
                    </a:lnTo>
                    <a:lnTo>
                      <a:pt x="222" y="2353"/>
                    </a:lnTo>
                    <a:lnTo>
                      <a:pt x="216" y="2301"/>
                    </a:lnTo>
                    <a:lnTo>
                      <a:pt x="210" y="2247"/>
                    </a:lnTo>
                    <a:lnTo>
                      <a:pt x="202" y="2193"/>
                    </a:lnTo>
                    <a:lnTo>
                      <a:pt x="202" y="2193"/>
                    </a:lnTo>
                    <a:lnTo>
                      <a:pt x="185" y="2086"/>
                    </a:lnTo>
                    <a:lnTo>
                      <a:pt x="167" y="1977"/>
                    </a:lnTo>
                    <a:lnTo>
                      <a:pt x="128" y="1759"/>
                    </a:lnTo>
                    <a:lnTo>
                      <a:pt x="128" y="1759"/>
                    </a:lnTo>
                    <a:lnTo>
                      <a:pt x="92" y="1540"/>
                    </a:lnTo>
                    <a:lnTo>
                      <a:pt x="75" y="1432"/>
                    </a:lnTo>
                    <a:lnTo>
                      <a:pt x="59" y="1321"/>
                    </a:lnTo>
                    <a:lnTo>
                      <a:pt x="45" y="1211"/>
                    </a:lnTo>
                    <a:lnTo>
                      <a:pt x="32" y="1101"/>
                    </a:lnTo>
                    <a:lnTo>
                      <a:pt x="21" y="991"/>
                    </a:lnTo>
                    <a:lnTo>
                      <a:pt x="11" y="881"/>
                    </a:lnTo>
                    <a:lnTo>
                      <a:pt x="11" y="881"/>
                    </a:lnTo>
                    <a:lnTo>
                      <a:pt x="4" y="770"/>
                    </a:lnTo>
                    <a:lnTo>
                      <a:pt x="1" y="659"/>
                    </a:lnTo>
                    <a:lnTo>
                      <a:pt x="0" y="604"/>
                    </a:lnTo>
                    <a:lnTo>
                      <a:pt x="0" y="547"/>
                    </a:lnTo>
                    <a:lnTo>
                      <a:pt x="1" y="492"/>
                    </a:lnTo>
                    <a:lnTo>
                      <a:pt x="3" y="437"/>
                    </a:lnTo>
                    <a:lnTo>
                      <a:pt x="3" y="437"/>
                    </a:lnTo>
                    <a:lnTo>
                      <a:pt x="7" y="382"/>
                    </a:lnTo>
                    <a:lnTo>
                      <a:pt x="11" y="327"/>
                    </a:lnTo>
                    <a:lnTo>
                      <a:pt x="17" y="272"/>
                    </a:lnTo>
                    <a:lnTo>
                      <a:pt x="24" y="216"/>
                    </a:lnTo>
                    <a:lnTo>
                      <a:pt x="32" y="161"/>
                    </a:lnTo>
                    <a:lnTo>
                      <a:pt x="42" y="106"/>
                    </a:lnTo>
                    <a:lnTo>
                      <a:pt x="55" y="53"/>
                    </a:lnTo>
                    <a:lnTo>
                      <a:pt x="70" y="0"/>
                    </a:lnTo>
                    <a:lnTo>
                      <a:pt x="70" y="0"/>
                    </a:lnTo>
                    <a:lnTo>
                      <a:pt x="59" y="54"/>
                    </a:lnTo>
                    <a:lnTo>
                      <a:pt x="49" y="108"/>
                    </a:lnTo>
                    <a:lnTo>
                      <a:pt x="42" y="163"/>
                    </a:lnTo>
                    <a:lnTo>
                      <a:pt x="37" y="218"/>
                    </a:lnTo>
                    <a:lnTo>
                      <a:pt x="34" y="273"/>
                    </a:lnTo>
                    <a:lnTo>
                      <a:pt x="31" y="327"/>
                    </a:lnTo>
                    <a:lnTo>
                      <a:pt x="29" y="382"/>
                    </a:lnTo>
                    <a:lnTo>
                      <a:pt x="31" y="437"/>
                    </a:lnTo>
                    <a:lnTo>
                      <a:pt x="31" y="437"/>
                    </a:lnTo>
                    <a:lnTo>
                      <a:pt x="32" y="492"/>
                    </a:lnTo>
                    <a:lnTo>
                      <a:pt x="34" y="547"/>
                    </a:lnTo>
                    <a:lnTo>
                      <a:pt x="38" y="602"/>
                    </a:lnTo>
                    <a:lnTo>
                      <a:pt x="42" y="656"/>
                    </a:lnTo>
                    <a:lnTo>
                      <a:pt x="52" y="766"/>
                    </a:lnTo>
                    <a:lnTo>
                      <a:pt x="66" y="875"/>
                    </a:lnTo>
                    <a:lnTo>
                      <a:pt x="66" y="875"/>
                    </a:lnTo>
                    <a:lnTo>
                      <a:pt x="82" y="984"/>
                    </a:lnTo>
                    <a:lnTo>
                      <a:pt x="99" y="1092"/>
                    </a:lnTo>
                    <a:lnTo>
                      <a:pt x="118" y="1200"/>
                    </a:lnTo>
                    <a:lnTo>
                      <a:pt x="140" y="1309"/>
                    </a:lnTo>
                    <a:lnTo>
                      <a:pt x="162" y="1416"/>
                    </a:lnTo>
                    <a:lnTo>
                      <a:pt x="186" y="1523"/>
                    </a:lnTo>
                    <a:lnTo>
                      <a:pt x="236" y="1738"/>
                    </a:lnTo>
                    <a:lnTo>
                      <a:pt x="236" y="1738"/>
                    </a:lnTo>
                    <a:lnTo>
                      <a:pt x="287" y="1953"/>
                    </a:lnTo>
                    <a:lnTo>
                      <a:pt x="312" y="2060"/>
                    </a:lnTo>
                    <a:lnTo>
                      <a:pt x="336" y="2169"/>
                    </a:lnTo>
                    <a:lnTo>
                      <a:pt x="336" y="2169"/>
                    </a:lnTo>
                    <a:lnTo>
                      <a:pt x="347" y="2224"/>
                    </a:lnTo>
                    <a:lnTo>
                      <a:pt x="359" y="2279"/>
                    </a:lnTo>
                    <a:lnTo>
                      <a:pt x="367" y="2337"/>
                    </a:lnTo>
                    <a:lnTo>
                      <a:pt x="374" y="2395"/>
                    </a:lnTo>
                    <a:lnTo>
                      <a:pt x="374" y="2395"/>
                    </a:lnTo>
                    <a:lnTo>
                      <a:pt x="378" y="2455"/>
                    </a:lnTo>
                    <a:lnTo>
                      <a:pt x="380" y="2512"/>
                    </a:lnTo>
                    <a:lnTo>
                      <a:pt x="378" y="2569"/>
                    </a:lnTo>
                    <a:lnTo>
                      <a:pt x="377" y="2627"/>
                    </a:lnTo>
                    <a:lnTo>
                      <a:pt x="377" y="2627"/>
                    </a:lnTo>
                    <a:lnTo>
                      <a:pt x="373" y="2683"/>
                    </a:lnTo>
                    <a:lnTo>
                      <a:pt x="369" y="2741"/>
                    </a:lnTo>
                    <a:lnTo>
                      <a:pt x="363" y="2796"/>
                    </a:lnTo>
                    <a:lnTo>
                      <a:pt x="356" y="2853"/>
                    </a:lnTo>
                    <a:lnTo>
                      <a:pt x="340" y="2965"/>
                    </a:lnTo>
                    <a:lnTo>
                      <a:pt x="322" y="3076"/>
                    </a:lnTo>
                    <a:lnTo>
                      <a:pt x="322" y="3076"/>
                    </a:lnTo>
                    <a:lnTo>
                      <a:pt x="301" y="3186"/>
                    </a:lnTo>
                    <a:lnTo>
                      <a:pt x="277" y="3297"/>
                    </a:lnTo>
                    <a:lnTo>
                      <a:pt x="251" y="3407"/>
                    </a:lnTo>
                    <a:lnTo>
                      <a:pt x="223" y="3517"/>
                    </a:lnTo>
                    <a:lnTo>
                      <a:pt x="223" y="3517"/>
                    </a:lnTo>
                    <a:lnTo>
                      <a:pt x="219" y="3527"/>
                    </a:lnTo>
                    <a:lnTo>
                      <a:pt x="215" y="3537"/>
                    </a:lnTo>
                    <a:lnTo>
                      <a:pt x="209" y="3547"/>
                    </a:lnTo>
                    <a:lnTo>
                      <a:pt x="203" y="3555"/>
                    </a:lnTo>
                    <a:lnTo>
                      <a:pt x="196" y="3564"/>
                    </a:lnTo>
                    <a:lnTo>
                      <a:pt x="189" y="3571"/>
                    </a:lnTo>
                    <a:lnTo>
                      <a:pt x="181" y="3578"/>
                    </a:lnTo>
                    <a:lnTo>
                      <a:pt x="172" y="3583"/>
                    </a:lnTo>
                    <a:lnTo>
                      <a:pt x="162" y="3588"/>
                    </a:lnTo>
                    <a:lnTo>
                      <a:pt x="152" y="3592"/>
                    </a:lnTo>
                    <a:lnTo>
                      <a:pt x="142" y="3595"/>
                    </a:lnTo>
                    <a:lnTo>
                      <a:pt x="131" y="3596"/>
                    </a:lnTo>
                    <a:lnTo>
                      <a:pt x="121" y="3598"/>
                    </a:lnTo>
                    <a:lnTo>
                      <a:pt x="110" y="3598"/>
                    </a:lnTo>
                    <a:lnTo>
                      <a:pt x="100" y="3596"/>
                    </a:lnTo>
                    <a:lnTo>
                      <a:pt x="89" y="3593"/>
                    </a:lnTo>
                    <a:lnTo>
                      <a:pt x="89" y="3593"/>
                    </a:lnTo>
                    <a:lnTo>
                      <a:pt x="78" y="3591"/>
                    </a:lnTo>
                    <a:lnTo>
                      <a:pt x="68" y="3586"/>
                    </a:lnTo>
                    <a:lnTo>
                      <a:pt x="59" y="3581"/>
                    </a:lnTo>
                    <a:lnTo>
                      <a:pt x="49" y="3574"/>
                    </a:lnTo>
                    <a:lnTo>
                      <a:pt x="42" y="3568"/>
                    </a:lnTo>
                    <a:lnTo>
                      <a:pt x="35" y="3559"/>
                    </a:lnTo>
                    <a:lnTo>
                      <a:pt x="28" y="3551"/>
                    </a:lnTo>
                    <a:lnTo>
                      <a:pt x="22" y="3542"/>
                    </a:lnTo>
                    <a:lnTo>
                      <a:pt x="18" y="3533"/>
                    </a:lnTo>
                    <a:lnTo>
                      <a:pt x="14" y="3523"/>
                    </a:lnTo>
                    <a:lnTo>
                      <a:pt x="11" y="3513"/>
                    </a:lnTo>
                    <a:lnTo>
                      <a:pt x="8" y="3503"/>
                    </a:lnTo>
                    <a:lnTo>
                      <a:pt x="8" y="3492"/>
                    </a:lnTo>
                    <a:lnTo>
                      <a:pt x="8" y="3482"/>
                    </a:lnTo>
                    <a:lnTo>
                      <a:pt x="10" y="3470"/>
                    </a:lnTo>
                    <a:lnTo>
                      <a:pt x="11" y="3459"/>
                    </a:lnTo>
                    <a:lnTo>
                      <a:pt x="11" y="3459"/>
                    </a:lnTo>
                    <a:lnTo>
                      <a:pt x="14" y="3453"/>
                    </a:lnTo>
                    <a:lnTo>
                      <a:pt x="14" y="345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77" name="Group 165"/>
              <p:cNvGrpSpPr/>
              <p:nvPr/>
            </p:nvGrpSpPr>
            <p:grpSpPr>
              <a:xfrm rot="287009">
                <a:off x="7543525" y="3359471"/>
                <a:ext cx="436113" cy="412942"/>
                <a:chOff x="971551" y="0"/>
                <a:chExt cx="7200902" cy="6818311"/>
              </a:xfrm>
            </p:grpSpPr>
            <p:sp>
              <p:nvSpPr>
                <p:cNvPr id="185"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8" name="Group 168"/>
              <p:cNvGrpSpPr/>
              <p:nvPr/>
            </p:nvGrpSpPr>
            <p:grpSpPr>
              <a:xfrm rot="18900000">
                <a:off x="7326744" y="2773898"/>
                <a:ext cx="515275" cy="144357"/>
                <a:chOff x="793750" y="0"/>
                <a:chExt cx="7556501" cy="2116991"/>
              </a:xfrm>
            </p:grpSpPr>
            <p:sp>
              <p:nvSpPr>
                <p:cNvPr id="183" name="Freeform 7"/>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8"/>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71"/>
              <p:cNvGrpSpPr/>
              <p:nvPr/>
            </p:nvGrpSpPr>
            <p:grpSpPr>
              <a:xfrm rot="21312991" flipH="1">
                <a:off x="7170907" y="3751874"/>
                <a:ext cx="313619" cy="296956"/>
                <a:chOff x="971551" y="0"/>
                <a:chExt cx="7200902" cy="6818311"/>
              </a:xfrm>
            </p:grpSpPr>
            <p:sp>
              <p:nvSpPr>
                <p:cNvPr id="181" name="Freeform 5"/>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6"/>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0" name="Freeform 9"/>
              <p:cNvSpPr>
                <a:spLocks/>
              </p:cNvSpPr>
              <p:nvPr/>
            </p:nvSpPr>
            <p:spPr bwMode="auto">
              <a:xfrm>
                <a:off x="6931077" y="3471334"/>
                <a:ext cx="565098" cy="101600"/>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sp>
        <p:nvSpPr>
          <p:cNvPr id="453" name="Oval 452">
            <a:extLst>
              <a:ext uri="{C183D7F6-B498-43B3-948B-1728B52AA6E4}">
                <adec:decorative xmlns:adec="http://schemas.microsoft.com/office/drawing/2017/decorative" val="1"/>
              </a:ext>
            </a:extLst>
          </p:cNvPr>
          <p:cNvSpPr/>
          <p:nvPr/>
        </p:nvSpPr>
        <p:spPr>
          <a:xfrm>
            <a:off x="-304800" y="-228600"/>
            <a:ext cx="2133600" cy="2133600"/>
          </a:xfrm>
          <a:prstGeom prst="ellipse">
            <a:avLst/>
          </a:prstGeom>
          <a:gradFill flip="none" rotWithShape="1">
            <a:gsLst>
              <a:gs pos="49000">
                <a:srgbClr val="FFFFFF"/>
              </a:gs>
              <a:gs pos="100000">
                <a:srgbClr val="F4C123"/>
              </a:gs>
              <a:gs pos="69000">
                <a:srgbClr val="FFFB2B"/>
              </a:gs>
            </a:gsLst>
            <a:path path="circle">
              <a:fillToRect l="50000" t="50000" r="50000" b="50000"/>
            </a:path>
            <a:tileRect/>
          </a:gradFill>
          <a:ln>
            <a:noFill/>
          </a:ln>
          <a:effectLst>
            <a:glow rad="317500">
              <a:srgbClr val="FFFF00">
                <a:alpha val="50000"/>
              </a:srgbClr>
            </a:glow>
            <a:softEdge rad="127000"/>
          </a:effectLst>
        </p:spPr>
        <p:style>
          <a:lnRef idx="1">
            <a:schemeClr val="accent1"/>
          </a:lnRef>
          <a:fillRef idx="3">
            <a:schemeClr val="accent1"/>
          </a:fillRef>
          <a:effectRef idx="2">
            <a:schemeClr val="accent1"/>
          </a:effectRef>
          <a:fontRef idx="minor">
            <a:schemeClr val="lt1"/>
          </a:fontRef>
        </p:style>
        <p:txBody>
          <a:bodyPr lIns="0" tIns="0" rIns="0" bIns="91440" rtlCol="0" anchor="ctr" anchorCtr="1"/>
          <a:lstStyle/>
          <a:p>
            <a:pPr algn="ctr">
              <a:lnSpc>
                <a:spcPct val="85000"/>
              </a:lnSpc>
            </a:pPr>
            <a:endParaRPr lang="en-US" sz="3600" dirty="0">
              <a:solidFill>
                <a:srgbClr val="696400"/>
              </a:solidFill>
              <a:latin typeface="Arial Narrow"/>
              <a:cs typeface="Arial Narrow"/>
            </a:endParaRPr>
          </a:p>
        </p:txBody>
      </p:sp>
      <p:sp>
        <p:nvSpPr>
          <p:cNvPr id="491" name="Rectangle 70"/>
          <p:cNvSpPr>
            <a:spLocks noChangeArrowheads="1"/>
          </p:cNvSpPr>
          <p:nvPr/>
        </p:nvSpPr>
        <p:spPr bwMode="auto">
          <a:xfrm>
            <a:off x="685800" y="990600"/>
            <a:ext cx="4191000" cy="2590800"/>
          </a:xfrm>
          <a:prstGeom prst="rect">
            <a:avLst/>
          </a:prstGeom>
          <a:noFill/>
          <a:ln w="9525">
            <a:noFill/>
            <a:miter lim="800000"/>
            <a:headEnd/>
            <a:tailEnd/>
          </a:ln>
        </p:spPr>
        <p:txBody>
          <a:bodyPr lIns="45720" tIns="18288" rIns="27432" bIns="18288"/>
          <a:lstStyle/>
          <a:p>
            <a:pPr>
              <a:lnSpc>
                <a:spcPct val="85000"/>
              </a:lnSpc>
              <a:spcBef>
                <a:spcPts val="200"/>
              </a:spcBef>
            </a:pPr>
            <a:endParaRPr lang="en-US" sz="2400" dirty="0">
              <a:solidFill>
                <a:srgbClr val="6B6B6B"/>
              </a:solidFill>
              <a:latin typeface="Arial Narrow" pitchFamily="112" charset="0"/>
            </a:endParaRPr>
          </a:p>
        </p:txBody>
      </p:sp>
      <p:pic>
        <p:nvPicPr>
          <p:cNvPr id="39" name="Picture 38" descr="Logo, company name&#10;&#10;Description automatically generated">
            <a:extLst>
              <a:ext uri="{FF2B5EF4-FFF2-40B4-BE49-F238E27FC236}">
                <a16:creationId xmlns:a16="http://schemas.microsoft.com/office/drawing/2014/main" id="{35F15693-5080-423C-9050-1229D8940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022" y="1222680"/>
            <a:ext cx="4556626" cy="2248915"/>
          </a:xfrm>
          <a:prstGeom prst="rect">
            <a:avLst/>
          </a:prstGeom>
        </p:spPr>
      </p:pic>
      <p:sp>
        <p:nvSpPr>
          <p:cNvPr id="40" name="TextBox 39">
            <a:extLst>
              <a:ext uri="{FF2B5EF4-FFF2-40B4-BE49-F238E27FC236}">
                <a16:creationId xmlns:a16="http://schemas.microsoft.com/office/drawing/2014/main" id="{ED2CA597-75B7-48E2-AB30-244936E8F5A4}"/>
              </a:ext>
            </a:extLst>
          </p:cNvPr>
          <p:cNvSpPr txBox="1"/>
          <p:nvPr/>
        </p:nvSpPr>
        <p:spPr>
          <a:xfrm>
            <a:off x="430492" y="6225706"/>
            <a:ext cx="4688155" cy="523220"/>
          </a:xfrm>
          <a:prstGeom prst="rect">
            <a:avLst/>
          </a:prstGeom>
          <a:noFill/>
        </p:spPr>
        <p:txBody>
          <a:bodyPr wrap="square" rtlCol="0">
            <a:spAutoFit/>
          </a:bodyPr>
          <a:lstStyle/>
          <a:p>
            <a:r>
              <a:rPr lang="en-GB" sz="2800" b="1" dirty="0"/>
              <a:t>Founded January 22</a:t>
            </a:r>
            <a:r>
              <a:rPr lang="en-GB" sz="2800" b="1" baseline="30000" dirty="0"/>
              <a:t>nd</a:t>
            </a:r>
            <a:r>
              <a:rPr lang="en-GB" sz="2800" b="1" dirty="0"/>
              <a:t>,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7E8-FA10-5706-21F7-915D65FAEE26}"/>
              </a:ext>
            </a:extLst>
          </p:cNvPr>
          <p:cNvSpPr>
            <a:spLocks noGrp="1"/>
          </p:cNvSpPr>
          <p:nvPr>
            <p:ph type="title"/>
          </p:nvPr>
        </p:nvSpPr>
        <p:spPr>
          <a:xfrm>
            <a:off x="2011795" y="311765"/>
            <a:ext cx="4954810" cy="799381"/>
          </a:xfrm>
        </p:spPr>
        <p:txBody>
          <a:bodyPr>
            <a:normAutofit fontScale="90000"/>
          </a:bodyPr>
          <a:lstStyle/>
          <a:p>
            <a:r>
              <a:rPr lang="en-GB" sz="3400" dirty="0" err="1"/>
              <a:t>Broadleas</a:t>
            </a:r>
            <a:r>
              <a:rPr lang="en-GB" sz="3400" dirty="0"/>
              <a:t> Gardens, Devizes </a:t>
            </a:r>
            <a:br>
              <a:rPr lang="en-GB" sz="3400" dirty="0"/>
            </a:br>
            <a:r>
              <a:rPr lang="en-GB" sz="2700" dirty="0"/>
              <a:t>A riot of Magnolias and Camelias</a:t>
            </a:r>
            <a:endParaRPr lang="en-GB" sz="3400" dirty="0"/>
          </a:p>
        </p:txBody>
      </p:sp>
      <p:pic>
        <p:nvPicPr>
          <p:cNvPr id="1026" name="05160EBB-78B7-42CD-A236-FA8CB07ACD33">
            <a:extLst>
              <a:ext uri="{FF2B5EF4-FFF2-40B4-BE49-F238E27FC236}">
                <a16:creationId xmlns:a16="http://schemas.microsoft.com/office/drawing/2014/main" id="{13C8B187-1605-EB11-B1DA-073595D334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82" y="2491581"/>
            <a:ext cx="2499784"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550FA56D-936E-42E7-B00F-F5C682C8C5CD">
            <a:extLst>
              <a:ext uri="{FF2B5EF4-FFF2-40B4-BE49-F238E27FC236}">
                <a16:creationId xmlns:a16="http://schemas.microsoft.com/office/drawing/2014/main" id="{2882BFA5-AFB7-BAAB-CED7-B0BDB8D3D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80" y="4516500"/>
            <a:ext cx="2499784" cy="198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61B9A39C-09FD-4F25-B904-EBE5EF7E0342">
            <a:extLst>
              <a:ext uri="{FF2B5EF4-FFF2-40B4-BE49-F238E27FC236}">
                <a16:creationId xmlns:a16="http://schemas.microsoft.com/office/drawing/2014/main" id="{4854E376-35D1-C72D-0AA3-4DC3C7948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263" y="3789040"/>
            <a:ext cx="2033652" cy="27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509087C8-058C-4CF8-8158-CD932C1FD1F2">
            <a:extLst>
              <a:ext uri="{FF2B5EF4-FFF2-40B4-BE49-F238E27FC236}">
                <a16:creationId xmlns:a16="http://schemas.microsoft.com/office/drawing/2014/main" id="{F8485C3E-A76C-F52A-D345-C47288E461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2047" y="4516499"/>
            <a:ext cx="2645437" cy="198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52F96E5A-7D06-4C82-ADB7-F20C980D75E8">
            <a:extLst>
              <a:ext uri="{FF2B5EF4-FFF2-40B4-BE49-F238E27FC236}">
                <a16:creationId xmlns:a16="http://schemas.microsoft.com/office/drawing/2014/main" id="{C45EB5CB-101B-944B-1877-B435C38418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7609" y="1251068"/>
            <a:ext cx="2227514" cy="297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C27B8AF-1662-C540-4F0C-A2D7FED5D9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66162" y="440291"/>
            <a:ext cx="2237217" cy="1677913"/>
          </a:xfrm>
          <a:prstGeom prst="rect">
            <a:avLst/>
          </a:prstGeom>
        </p:spPr>
      </p:pic>
      <p:pic>
        <p:nvPicPr>
          <p:cNvPr id="6" name="Picture 5">
            <a:extLst>
              <a:ext uri="{FF2B5EF4-FFF2-40B4-BE49-F238E27FC236}">
                <a16:creationId xmlns:a16="http://schemas.microsoft.com/office/drawing/2014/main" id="{767669EC-5B88-59C4-1031-0AD2A3AFB0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2749" y="1471984"/>
            <a:ext cx="2645437" cy="1984078"/>
          </a:xfrm>
          <a:prstGeom prst="rect">
            <a:avLst/>
          </a:prstGeom>
        </p:spPr>
      </p:pic>
      <p:pic>
        <p:nvPicPr>
          <p:cNvPr id="5" name="Picture 4">
            <a:extLst>
              <a:ext uri="{FF2B5EF4-FFF2-40B4-BE49-F238E27FC236}">
                <a16:creationId xmlns:a16="http://schemas.microsoft.com/office/drawing/2014/main" id="{6AC2A2FD-A326-03DE-089F-A0D2FDD20D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799229" y="308498"/>
            <a:ext cx="1182881" cy="887161"/>
          </a:xfrm>
          <a:prstGeom prst="rect">
            <a:avLst/>
          </a:prstGeom>
        </p:spPr>
      </p:pic>
      <p:pic>
        <p:nvPicPr>
          <p:cNvPr id="8" name="Picture 7">
            <a:extLst>
              <a:ext uri="{FF2B5EF4-FFF2-40B4-BE49-F238E27FC236}">
                <a16:creationId xmlns:a16="http://schemas.microsoft.com/office/drawing/2014/main" id="{79E7152C-5E8E-80F1-20AC-825B5054B0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850831" y="308520"/>
            <a:ext cx="1182856" cy="887142"/>
          </a:xfrm>
          <a:prstGeom prst="rect">
            <a:avLst/>
          </a:prstGeom>
        </p:spPr>
      </p:pic>
      <p:sp>
        <p:nvSpPr>
          <p:cNvPr id="9" name="TextBox 8">
            <a:extLst>
              <a:ext uri="{FF2B5EF4-FFF2-40B4-BE49-F238E27FC236}">
                <a16:creationId xmlns:a16="http://schemas.microsoft.com/office/drawing/2014/main" id="{754507FA-D61C-E385-9F80-A8B7AE6AA0C6}"/>
              </a:ext>
            </a:extLst>
          </p:cNvPr>
          <p:cNvSpPr txBox="1"/>
          <p:nvPr/>
        </p:nvSpPr>
        <p:spPr>
          <a:xfrm>
            <a:off x="2273414" y="1148818"/>
            <a:ext cx="1233565" cy="646331"/>
          </a:xfrm>
          <a:prstGeom prst="rect">
            <a:avLst/>
          </a:prstGeom>
          <a:noFill/>
        </p:spPr>
        <p:txBody>
          <a:bodyPr wrap="square" rtlCol="0">
            <a:spAutoFit/>
          </a:bodyPr>
          <a:lstStyle/>
          <a:p>
            <a:r>
              <a:rPr lang="en-GB" sz="1800" dirty="0"/>
              <a:t>March 29</a:t>
            </a:r>
            <a:r>
              <a:rPr lang="en-GB" sz="1800" baseline="30000" dirty="0"/>
              <a:t>th</a:t>
            </a:r>
            <a:r>
              <a:rPr lang="en-GB" sz="1800" dirty="0"/>
              <a:t> 2023</a:t>
            </a:r>
            <a:endParaRPr lang="en-GB" dirty="0"/>
          </a:p>
        </p:txBody>
      </p:sp>
    </p:spTree>
    <p:extLst>
      <p:ext uri="{BB962C8B-B14F-4D97-AF65-F5344CB8AC3E}">
        <p14:creationId xmlns:p14="http://schemas.microsoft.com/office/powerpoint/2010/main" val="282308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33ABC92-26D8-4C29-B9F4-B07EFCC7B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0252" y="188640"/>
            <a:ext cx="3365924" cy="1661247"/>
          </a:xfrm>
          <a:prstGeom prst="rect">
            <a:avLst/>
          </a:prstGeom>
        </p:spPr>
      </p:pic>
      <p:sp>
        <p:nvSpPr>
          <p:cNvPr id="6" name="TextBox 5">
            <a:extLst>
              <a:ext uri="{FF2B5EF4-FFF2-40B4-BE49-F238E27FC236}">
                <a16:creationId xmlns:a16="http://schemas.microsoft.com/office/drawing/2014/main" id="{D9C5FA17-A76F-409F-A6ED-77405E644BFB}"/>
              </a:ext>
            </a:extLst>
          </p:cNvPr>
          <p:cNvSpPr txBox="1"/>
          <p:nvPr/>
        </p:nvSpPr>
        <p:spPr>
          <a:xfrm>
            <a:off x="683568" y="1972164"/>
            <a:ext cx="7524836" cy="1754326"/>
          </a:xfrm>
          <a:prstGeom prst="rect">
            <a:avLst/>
          </a:prstGeom>
          <a:noFill/>
        </p:spPr>
        <p:txBody>
          <a:bodyPr wrap="square" rtlCol="0">
            <a:spAutoFit/>
          </a:bodyPr>
          <a:lstStyle/>
          <a:p>
            <a:r>
              <a:rPr lang="en-GB" dirty="0"/>
              <a:t>A few glasses of wine over Christmas 2018 got Penny Hornsey chatting about the idea of restarting the Village gardening group.</a:t>
            </a:r>
          </a:p>
          <a:p>
            <a:endParaRPr lang="en-GB" dirty="0"/>
          </a:p>
          <a:p>
            <a:r>
              <a:rPr lang="en-GB" dirty="0"/>
              <a:t>She posted the suggestion on the Village Facebook site and the response was overwhelming.  An informal get together in the Longs Arms followed in January 2019, and SAGE acronym was born.  </a:t>
            </a:r>
          </a:p>
        </p:txBody>
      </p:sp>
      <p:sp>
        <p:nvSpPr>
          <p:cNvPr id="7" name="TextBox 6">
            <a:extLst>
              <a:ext uri="{FF2B5EF4-FFF2-40B4-BE49-F238E27FC236}">
                <a16:creationId xmlns:a16="http://schemas.microsoft.com/office/drawing/2014/main" id="{E6A36056-D48A-4619-9DDE-59B92529681F}"/>
              </a:ext>
            </a:extLst>
          </p:cNvPr>
          <p:cNvSpPr txBox="1"/>
          <p:nvPr/>
        </p:nvSpPr>
        <p:spPr>
          <a:xfrm>
            <a:off x="796101" y="3800241"/>
            <a:ext cx="3600400" cy="1431161"/>
          </a:xfrm>
          <a:prstGeom prst="rect">
            <a:avLst/>
          </a:prstGeom>
          <a:noFill/>
        </p:spPr>
        <p:txBody>
          <a:bodyPr wrap="square" rtlCol="0">
            <a:spAutoFit/>
          </a:bodyPr>
          <a:lstStyle/>
          <a:p>
            <a:pPr>
              <a:spcAft>
                <a:spcPts val="600"/>
              </a:spcAft>
            </a:pPr>
            <a:r>
              <a:rPr lang="en-GB" dirty="0"/>
              <a:t>      </a:t>
            </a:r>
            <a:r>
              <a:rPr lang="en-GB" b="1" u="sng" dirty="0"/>
              <a:t>General ethos:</a:t>
            </a:r>
          </a:p>
          <a:p>
            <a:pPr marL="285750" indent="-285750">
              <a:spcAft>
                <a:spcPts val="600"/>
              </a:spcAft>
              <a:buFontTx/>
              <a:buChar char="-"/>
            </a:pPr>
            <a:r>
              <a:rPr lang="en-GB" dirty="0"/>
              <a:t>Social, fun and educational</a:t>
            </a:r>
          </a:p>
          <a:p>
            <a:pPr marL="285750" indent="-285750">
              <a:spcAft>
                <a:spcPts val="600"/>
              </a:spcAft>
              <a:buFontTx/>
              <a:buChar char="-"/>
            </a:pPr>
            <a:r>
              <a:rPr lang="en-GB" dirty="0"/>
              <a:t>Organised trips out of Village</a:t>
            </a:r>
          </a:p>
          <a:p>
            <a:pPr marL="285750" indent="-285750">
              <a:spcAft>
                <a:spcPts val="600"/>
              </a:spcAft>
              <a:buFontTx/>
              <a:buChar char="-"/>
            </a:pPr>
            <a:r>
              <a:rPr lang="en-GB" dirty="0"/>
              <a:t>Monthly meetings</a:t>
            </a:r>
          </a:p>
        </p:txBody>
      </p:sp>
      <p:sp>
        <p:nvSpPr>
          <p:cNvPr id="8" name="TextBox 7">
            <a:extLst>
              <a:ext uri="{FF2B5EF4-FFF2-40B4-BE49-F238E27FC236}">
                <a16:creationId xmlns:a16="http://schemas.microsoft.com/office/drawing/2014/main" id="{FA868734-09D7-4EB0-9EBF-B208146242AE}"/>
              </a:ext>
            </a:extLst>
          </p:cNvPr>
          <p:cNvSpPr txBox="1"/>
          <p:nvPr/>
        </p:nvSpPr>
        <p:spPr>
          <a:xfrm>
            <a:off x="3923928" y="5517656"/>
            <a:ext cx="4968552" cy="669671"/>
          </a:xfrm>
          <a:prstGeom prst="rect">
            <a:avLst/>
          </a:prstGeom>
          <a:noFill/>
        </p:spPr>
        <p:txBody>
          <a:bodyPr wrap="square" rtlCol="0">
            <a:spAutoFit/>
          </a:bodyPr>
          <a:lstStyle/>
          <a:p>
            <a:pPr>
              <a:lnSpc>
                <a:spcPct val="107000"/>
              </a:lnSpc>
            </a:pPr>
            <a:r>
              <a:rPr lang="en-GB" dirty="0">
                <a:latin typeface="Arial Rounded MT Bold" panose="020F0704030504030204" pitchFamily="34" charset="0"/>
                <a:ea typeface="Calibri" panose="020F0502020204030204" pitchFamily="34" charset="0"/>
                <a:cs typeface="Times New Roman" panose="02020603050405020304" pitchFamily="18" charset="0"/>
              </a:rPr>
              <a:t>SAGE is</a:t>
            </a:r>
            <a:r>
              <a:rPr lang="en-GB" sz="1800" dirty="0">
                <a:effectLst/>
                <a:latin typeface="Arial Rounded MT Bold" panose="020F0704030504030204" pitchFamily="34" charset="0"/>
                <a:ea typeface="Calibri" panose="020F0502020204030204" pitchFamily="34" charset="0"/>
                <a:cs typeface="Times New Roman" panose="02020603050405020304" pitchFamily="18" charset="0"/>
              </a:rPr>
              <a:t> a newly forming group for people who like to garden, or just like gardens….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06BD7D4-25D6-4DE3-B27F-6F81FD0C8F1C}"/>
              </a:ext>
            </a:extLst>
          </p:cNvPr>
          <p:cNvSpPr txBox="1"/>
          <p:nvPr/>
        </p:nvSpPr>
        <p:spPr>
          <a:xfrm>
            <a:off x="796101" y="5529325"/>
            <a:ext cx="3384376" cy="646331"/>
          </a:xfrm>
          <a:prstGeom prst="rect">
            <a:avLst/>
          </a:prstGeom>
          <a:noFill/>
        </p:spPr>
        <p:txBody>
          <a:bodyPr wrap="square" rtlCol="0">
            <a:spAutoFit/>
          </a:bodyPr>
          <a:lstStyle/>
          <a:p>
            <a:r>
              <a:rPr lang="en-GB" dirty="0"/>
              <a:t>First meeting headline in Feb 2019…</a:t>
            </a:r>
          </a:p>
        </p:txBody>
      </p:sp>
      <p:sp>
        <p:nvSpPr>
          <p:cNvPr id="10" name="TextBox 9">
            <a:extLst>
              <a:ext uri="{FF2B5EF4-FFF2-40B4-BE49-F238E27FC236}">
                <a16:creationId xmlns:a16="http://schemas.microsoft.com/office/drawing/2014/main" id="{6E7D63F4-467E-4D92-995A-CCB1136ECFE4}"/>
              </a:ext>
            </a:extLst>
          </p:cNvPr>
          <p:cNvSpPr txBox="1"/>
          <p:nvPr/>
        </p:nvSpPr>
        <p:spPr>
          <a:xfrm>
            <a:off x="4362196" y="4028871"/>
            <a:ext cx="3846208" cy="1200329"/>
          </a:xfrm>
          <a:prstGeom prst="rect">
            <a:avLst/>
          </a:prstGeom>
          <a:noFill/>
        </p:spPr>
        <p:txBody>
          <a:bodyPr wrap="square" rtlCol="0">
            <a:spAutoFit/>
          </a:bodyPr>
          <a:lstStyle/>
          <a:p>
            <a:pPr marL="285750" indent="-285750">
              <a:buFontTx/>
              <a:buChar char="-"/>
            </a:pPr>
            <a:r>
              <a:rPr lang="en-GB" dirty="0"/>
              <a:t>No membership required, </a:t>
            </a:r>
          </a:p>
          <a:p>
            <a:pPr marL="285750" indent="-285750">
              <a:buFontTx/>
              <a:buChar char="-"/>
            </a:pPr>
            <a:r>
              <a:rPr lang="en-GB" dirty="0"/>
              <a:t>Low costs</a:t>
            </a:r>
          </a:p>
          <a:p>
            <a:pPr marL="285750" indent="-285750">
              <a:buFontTx/>
              <a:buChar char="-"/>
            </a:pPr>
            <a:r>
              <a:rPr lang="en-GB" dirty="0"/>
              <a:t>A ‘floating’ Steering Group, not a committee</a:t>
            </a:r>
          </a:p>
        </p:txBody>
      </p:sp>
    </p:spTree>
    <p:extLst>
      <p:ext uri="{BB962C8B-B14F-4D97-AF65-F5344CB8AC3E}">
        <p14:creationId xmlns:p14="http://schemas.microsoft.com/office/powerpoint/2010/main" val="180310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11468150-5897-4B7D-A148-FD485AFC7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26" y="468383"/>
            <a:ext cx="2063099" cy="994122"/>
          </a:xfrm>
          <a:prstGeom prst="rect">
            <a:avLst/>
          </a:prstGeom>
        </p:spPr>
      </p:pic>
      <p:sp>
        <p:nvSpPr>
          <p:cNvPr id="11" name="TextBox 10">
            <a:extLst>
              <a:ext uri="{FF2B5EF4-FFF2-40B4-BE49-F238E27FC236}">
                <a16:creationId xmlns:a16="http://schemas.microsoft.com/office/drawing/2014/main" id="{1575E336-3380-4D7F-BB31-23BCC58223F1}"/>
              </a:ext>
            </a:extLst>
          </p:cNvPr>
          <p:cNvSpPr txBox="1"/>
          <p:nvPr/>
        </p:nvSpPr>
        <p:spPr>
          <a:xfrm>
            <a:off x="4372272" y="1849913"/>
            <a:ext cx="4467944" cy="4462760"/>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GB" sz="2200" b="1" u="sng" dirty="0"/>
              <a:t>Aug</a:t>
            </a:r>
            <a:r>
              <a:rPr lang="en-GB" sz="2200" u="sng" dirty="0"/>
              <a:t> </a:t>
            </a:r>
            <a:r>
              <a:rPr lang="en-GB" sz="2200" dirty="0"/>
              <a:t>- Picnic in the Park – first one, </a:t>
            </a:r>
            <a:r>
              <a:rPr lang="en-GB" sz="2200" dirty="0" err="1"/>
              <a:t>Acreshort</a:t>
            </a:r>
            <a:r>
              <a:rPr lang="en-GB" sz="2200" dirty="0"/>
              <a:t> Community Park.</a:t>
            </a:r>
          </a:p>
          <a:p>
            <a:pPr marL="342900" indent="-342900">
              <a:spcAft>
                <a:spcPts val="600"/>
              </a:spcAft>
              <a:buFont typeface="Wingdings" panose="05000000000000000000" pitchFamily="2" charset="2"/>
              <a:buChar char="§"/>
            </a:pPr>
            <a:r>
              <a:rPr lang="en-GB" sz="2200" b="1" u="sng" dirty="0"/>
              <a:t>Sep</a:t>
            </a:r>
            <a:r>
              <a:rPr lang="en-GB" sz="2200" dirty="0"/>
              <a:t> - Apple orchard visit, thanks to Gerry Oughton</a:t>
            </a:r>
          </a:p>
          <a:p>
            <a:pPr marL="342900" indent="-342900">
              <a:spcAft>
                <a:spcPts val="600"/>
              </a:spcAft>
              <a:buFont typeface="Wingdings" panose="05000000000000000000" pitchFamily="2" charset="2"/>
              <a:buChar char="§"/>
            </a:pPr>
            <a:r>
              <a:rPr lang="en-GB" sz="2200" b="1" u="sng" dirty="0"/>
              <a:t>Oct</a:t>
            </a:r>
            <a:r>
              <a:rPr lang="en-GB" sz="2200" dirty="0"/>
              <a:t> – </a:t>
            </a:r>
            <a:r>
              <a:rPr lang="en-GB" sz="2200" dirty="0" err="1"/>
              <a:t>Slidetalk</a:t>
            </a:r>
            <a:r>
              <a:rPr lang="en-GB" sz="2200" dirty="0"/>
              <a:t> by Gina Manning, ‘Winter/Spring’</a:t>
            </a:r>
          </a:p>
          <a:p>
            <a:pPr marL="342900" indent="-342900">
              <a:spcAft>
                <a:spcPts val="600"/>
              </a:spcAft>
              <a:buFont typeface="Wingdings" panose="05000000000000000000" pitchFamily="2" charset="2"/>
              <a:buChar char="§"/>
            </a:pPr>
            <a:r>
              <a:rPr lang="en-GB" sz="2200" b="1" u="sng" dirty="0"/>
              <a:t>Nov</a:t>
            </a:r>
            <a:r>
              <a:rPr lang="en-GB" sz="2200" u="sng" dirty="0"/>
              <a:t> </a:t>
            </a:r>
            <a:r>
              <a:rPr lang="en-GB" sz="2200" dirty="0"/>
              <a:t>-  ‘Sustainable Gardening’  talk </a:t>
            </a:r>
            <a:r>
              <a:rPr lang="en-GB" sz="2200" dirty="0" err="1"/>
              <a:t>ny</a:t>
            </a:r>
            <a:r>
              <a:rPr lang="en-GB" sz="2200" dirty="0"/>
              <a:t> Penny </a:t>
            </a:r>
            <a:r>
              <a:rPr lang="en-GB" sz="2200" dirty="0" err="1"/>
              <a:t>Aberhard</a:t>
            </a:r>
            <a:r>
              <a:rPr lang="en-GB" sz="2200" dirty="0"/>
              <a:t>.</a:t>
            </a:r>
          </a:p>
          <a:p>
            <a:pPr marL="342900" indent="-342900">
              <a:spcAft>
                <a:spcPts val="600"/>
              </a:spcAft>
              <a:buFont typeface="Wingdings" panose="05000000000000000000" pitchFamily="2" charset="2"/>
              <a:buChar char="§"/>
            </a:pPr>
            <a:r>
              <a:rPr lang="en-GB" sz="2200" b="1" u="sng" dirty="0"/>
              <a:t>Dec</a:t>
            </a:r>
            <a:r>
              <a:rPr lang="en-GB" sz="2200" dirty="0"/>
              <a:t> - Christmas party. A pre-Christmas social evening, with a gardening theme, drinks and cold buffet and a raffle. </a:t>
            </a:r>
          </a:p>
        </p:txBody>
      </p:sp>
      <p:sp>
        <p:nvSpPr>
          <p:cNvPr id="14" name="Title 13">
            <a:extLst>
              <a:ext uri="{FF2B5EF4-FFF2-40B4-BE49-F238E27FC236}">
                <a16:creationId xmlns:a16="http://schemas.microsoft.com/office/drawing/2014/main" id="{02EDBA94-A703-4B11-B164-A10AAF253421}"/>
              </a:ext>
            </a:extLst>
          </p:cNvPr>
          <p:cNvSpPr>
            <a:spLocks noGrp="1"/>
          </p:cNvSpPr>
          <p:nvPr>
            <p:ph type="title"/>
          </p:nvPr>
        </p:nvSpPr>
        <p:spPr>
          <a:xfrm>
            <a:off x="601388" y="260648"/>
            <a:ext cx="8229600" cy="1143000"/>
          </a:xfrm>
        </p:spPr>
        <p:txBody>
          <a:bodyPr>
            <a:normAutofit fontScale="90000"/>
          </a:bodyPr>
          <a:lstStyle/>
          <a:p>
            <a:br>
              <a:rPr lang="en-GB" dirty="0"/>
            </a:br>
            <a:r>
              <a:rPr lang="en-GB" dirty="0"/>
              <a:t>             </a:t>
            </a:r>
            <a:r>
              <a:rPr lang="en-GB" sz="4000" b="1" u="sng" dirty="0"/>
              <a:t>2019 Events </a:t>
            </a:r>
            <a:r>
              <a:rPr lang="en-GB" sz="3100" b="1" u="sng" dirty="0"/>
              <a:t>– a very busy year!</a:t>
            </a:r>
            <a:endParaRPr lang="en-GB" u="sng" dirty="0"/>
          </a:p>
        </p:txBody>
      </p:sp>
      <p:pic>
        <p:nvPicPr>
          <p:cNvPr id="16" name="Graphic 15" descr="Holiday tree with solid fill">
            <a:extLst>
              <a:ext uri="{FF2B5EF4-FFF2-40B4-BE49-F238E27FC236}">
                <a16:creationId xmlns:a16="http://schemas.microsoft.com/office/drawing/2014/main" id="{630E1A3F-714D-4AFC-9FCC-E399E71AB1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8264" y="5811085"/>
            <a:ext cx="360040" cy="360040"/>
          </a:xfrm>
          <a:prstGeom prst="rect">
            <a:avLst/>
          </a:prstGeom>
        </p:spPr>
      </p:pic>
      <p:sp>
        <p:nvSpPr>
          <p:cNvPr id="17" name="TextBox 16">
            <a:extLst>
              <a:ext uri="{FF2B5EF4-FFF2-40B4-BE49-F238E27FC236}">
                <a16:creationId xmlns:a16="http://schemas.microsoft.com/office/drawing/2014/main" id="{0A0AC7F8-B463-4E83-AF21-B69B59A8980D}"/>
              </a:ext>
            </a:extLst>
          </p:cNvPr>
          <p:cNvSpPr txBox="1"/>
          <p:nvPr/>
        </p:nvSpPr>
        <p:spPr>
          <a:xfrm>
            <a:off x="332012" y="1849913"/>
            <a:ext cx="4064668" cy="4539704"/>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GB" sz="2200" b="1" u="sng" dirty="0"/>
              <a:t>Mar</a:t>
            </a:r>
            <a:r>
              <a:rPr lang="en-GB" sz="2200" dirty="0"/>
              <a:t> – ‘Meadow in my Garden’ speaker and slideshow.</a:t>
            </a:r>
          </a:p>
          <a:p>
            <a:pPr marL="342900" indent="-342900">
              <a:spcAft>
                <a:spcPts val="600"/>
              </a:spcAft>
              <a:buFont typeface="Wingdings" panose="05000000000000000000" pitchFamily="2" charset="2"/>
              <a:buChar char="§"/>
            </a:pPr>
            <a:r>
              <a:rPr lang="en-GB" sz="2200" b="1" u="sng" dirty="0"/>
              <a:t>Apr</a:t>
            </a:r>
            <a:r>
              <a:rPr lang="en-GB" sz="2200" dirty="0"/>
              <a:t> – </a:t>
            </a:r>
            <a:r>
              <a:rPr lang="en-GB" sz="2200" dirty="0" err="1"/>
              <a:t>Slidetalk</a:t>
            </a:r>
            <a:r>
              <a:rPr lang="en-GB" sz="2200" dirty="0"/>
              <a:t> by Gina Manning, ‘Spring/Summer’</a:t>
            </a:r>
          </a:p>
          <a:p>
            <a:pPr marL="342900" indent="-342900">
              <a:spcAft>
                <a:spcPts val="600"/>
              </a:spcAft>
              <a:buFont typeface="Wingdings" panose="05000000000000000000" pitchFamily="2" charset="2"/>
              <a:buChar char="§"/>
            </a:pPr>
            <a:r>
              <a:rPr lang="en-GB" sz="2200" b="1" u="sng" dirty="0"/>
              <a:t>May</a:t>
            </a:r>
            <a:r>
              <a:rPr lang="en-GB" sz="2200" u="sng" dirty="0"/>
              <a:t> </a:t>
            </a:r>
            <a:r>
              <a:rPr lang="en-GB" sz="2200" dirty="0"/>
              <a:t>– coach visit to Malvern Flower Show.</a:t>
            </a:r>
          </a:p>
          <a:p>
            <a:pPr marL="342900" indent="-342900">
              <a:spcAft>
                <a:spcPts val="600"/>
              </a:spcAft>
              <a:buFont typeface="Wingdings" panose="05000000000000000000" pitchFamily="2" charset="2"/>
              <a:buChar char="§"/>
            </a:pPr>
            <a:r>
              <a:rPr lang="en-GB" sz="2200" b="1" u="sng" dirty="0"/>
              <a:t>June</a:t>
            </a:r>
            <a:r>
              <a:rPr lang="en-GB" sz="2200" dirty="0"/>
              <a:t> – Allotment visit meeting at </a:t>
            </a:r>
            <a:r>
              <a:rPr lang="en-GB" sz="2200" dirty="0" err="1"/>
              <a:t>Micheal</a:t>
            </a:r>
            <a:r>
              <a:rPr lang="en-GB" sz="2200" dirty="0"/>
              <a:t> </a:t>
            </a:r>
            <a:r>
              <a:rPr lang="en-GB" sz="2200" dirty="0" err="1"/>
              <a:t>Moores</a:t>
            </a:r>
            <a:r>
              <a:rPr lang="en-GB" sz="2200" dirty="0"/>
              <a:t>’ allotments.</a:t>
            </a:r>
          </a:p>
          <a:p>
            <a:pPr marL="342900" indent="-342900">
              <a:spcAft>
                <a:spcPts val="600"/>
              </a:spcAft>
              <a:buFont typeface="Wingdings" panose="05000000000000000000" pitchFamily="2" charset="2"/>
              <a:buChar char="§"/>
            </a:pPr>
            <a:r>
              <a:rPr lang="en-GB" sz="2200" b="1" u="sng" dirty="0"/>
              <a:t>July </a:t>
            </a:r>
            <a:r>
              <a:rPr lang="en-GB" sz="2200" dirty="0"/>
              <a:t>- </a:t>
            </a:r>
            <a:r>
              <a:rPr lang="en-GB" sz="2200" dirty="0" err="1"/>
              <a:t>Peto</a:t>
            </a:r>
            <a:r>
              <a:rPr lang="en-GB" sz="2200" dirty="0"/>
              <a:t> Gardens at Iford Manor visit.</a:t>
            </a:r>
          </a:p>
          <a:p>
            <a:endParaRPr lang="en-GB" sz="2200" dirty="0"/>
          </a:p>
        </p:txBody>
      </p:sp>
    </p:spTree>
    <p:extLst>
      <p:ext uri="{BB962C8B-B14F-4D97-AF65-F5344CB8AC3E}">
        <p14:creationId xmlns:p14="http://schemas.microsoft.com/office/powerpoint/2010/main" val="3367790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CDFE-11A0-4C7B-A13B-61066B59BA18}"/>
              </a:ext>
            </a:extLst>
          </p:cNvPr>
          <p:cNvSpPr>
            <a:spLocks noGrp="1"/>
          </p:cNvSpPr>
          <p:nvPr>
            <p:ph type="title"/>
          </p:nvPr>
        </p:nvSpPr>
        <p:spPr>
          <a:xfrm>
            <a:off x="457200" y="0"/>
            <a:ext cx="8229600" cy="1143000"/>
          </a:xfrm>
        </p:spPr>
        <p:txBody>
          <a:bodyPr>
            <a:normAutofit fontScale="90000"/>
          </a:bodyPr>
          <a:lstStyle/>
          <a:p>
            <a:br>
              <a:rPr lang="en-GB" u="sng" dirty="0"/>
            </a:br>
            <a:r>
              <a:rPr lang="en-GB" u="sng" dirty="0"/>
              <a:t>  </a:t>
            </a:r>
            <a:r>
              <a:rPr lang="en-GB" dirty="0"/>
              <a:t>       </a:t>
            </a:r>
            <a:r>
              <a:rPr lang="en-GB" sz="4000" b="1" u="sng" dirty="0"/>
              <a:t>2020 Events </a:t>
            </a:r>
            <a:r>
              <a:rPr lang="en-GB" sz="4000" dirty="0"/>
              <a:t>– </a:t>
            </a:r>
            <a:r>
              <a:rPr lang="en-GB" sz="4000" b="1" dirty="0">
                <a:solidFill>
                  <a:srgbClr val="FF0000"/>
                </a:solidFill>
              </a:rPr>
              <a:t>COVID</a:t>
            </a:r>
            <a:r>
              <a:rPr lang="en-GB" sz="4000" dirty="0"/>
              <a:t> </a:t>
            </a:r>
            <a:r>
              <a:rPr lang="en-GB" sz="4000" b="1" dirty="0">
                <a:sym typeface="Wingdings" panose="05000000000000000000" pitchFamily="2" charset="2"/>
              </a:rPr>
              <a:t> </a:t>
            </a:r>
            <a:endParaRPr lang="en-GB" u="sng" dirty="0"/>
          </a:p>
        </p:txBody>
      </p:sp>
      <p:sp>
        <p:nvSpPr>
          <p:cNvPr id="3" name="TextBox 2">
            <a:extLst>
              <a:ext uri="{FF2B5EF4-FFF2-40B4-BE49-F238E27FC236}">
                <a16:creationId xmlns:a16="http://schemas.microsoft.com/office/drawing/2014/main" id="{92218E49-EC1F-4056-99D6-6A154B1114E7}"/>
              </a:ext>
            </a:extLst>
          </p:cNvPr>
          <p:cNvSpPr txBox="1"/>
          <p:nvPr/>
        </p:nvSpPr>
        <p:spPr>
          <a:xfrm>
            <a:off x="387524" y="1451099"/>
            <a:ext cx="8003232" cy="2600712"/>
          </a:xfrm>
          <a:prstGeom prst="rect">
            <a:avLst/>
          </a:prstGeom>
          <a:noFill/>
        </p:spPr>
        <p:txBody>
          <a:bodyPr wrap="square" rtlCol="0">
            <a:spAutoFit/>
          </a:bodyPr>
          <a:lstStyle/>
          <a:p>
            <a:pPr>
              <a:spcAft>
                <a:spcPts val="600"/>
              </a:spcAft>
            </a:pPr>
            <a:r>
              <a:rPr lang="en-GB" sz="2400" dirty="0">
                <a:sym typeface="Wingdings" panose="05000000000000000000" pitchFamily="2" charset="2"/>
              </a:rPr>
              <a:t>A</a:t>
            </a:r>
            <a:r>
              <a:rPr lang="en-GB" sz="2400" dirty="0"/>
              <a:t>ll planned visits from March cancelled, and meetings changed to Zoom.  Many online events planned…</a:t>
            </a:r>
            <a:endParaRPr lang="en-GB" sz="1800" dirty="0"/>
          </a:p>
          <a:p>
            <a:pPr marL="285750" indent="-285750">
              <a:spcAft>
                <a:spcPts val="600"/>
              </a:spcAft>
              <a:buFont typeface="Wingdings" panose="05000000000000000000" pitchFamily="2" charset="2"/>
              <a:buChar char="§"/>
            </a:pPr>
            <a:r>
              <a:rPr lang="en-GB" sz="1800" u="sng" dirty="0"/>
              <a:t>Jan</a:t>
            </a:r>
            <a:r>
              <a:rPr lang="en-GB" sz="1800" dirty="0"/>
              <a:t> – Mendip Bonsai, demo, talk and purchase</a:t>
            </a:r>
          </a:p>
          <a:p>
            <a:pPr marL="285750" indent="-285750">
              <a:spcAft>
                <a:spcPts val="600"/>
              </a:spcAft>
              <a:buFont typeface="Wingdings" panose="05000000000000000000" pitchFamily="2" charset="2"/>
              <a:buChar char="§"/>
            </a:pPr>
            <a:r>
              <a:rPr lang="en-GB" u="sng" dirty="0"/>
              <a:t>Feb</a:t>
            </a:r>
            <a:r>
              <a:rPr lang="en-GB" dirty="0"/>
              <a:t> – ‘Pruning Trees &amp; Shrubs, by Richard Cripps</a:t>
            </a:r>
            <a:endParaRPr lang="en-GB" sz="1800" dirty="0"/>
          </a:p>
          <a:p>
            <a:pPr marL="285750" indent="-285750">
              <a:spcAft>
                <a:spcPts val="600"/>
              </a:spcAft>
              <a:buFont typeface="Wingdings" panose="05000000000000000000" pitchFamily="2" charset="2"/>
              <a:buChar char="§"/>
            </a:pPr>
            <a:r>
              <a:rPr lang="en-GB" sz="1800" u="sng" dirty="0"/>
              <a:t>May</a:t>
            </a:r>
            <a:r>
              <a:rPr lang="en-GB" sz="1800" dirty="0"/>
              <a:t> - Online Gardening Quiz     </a:t>
            </a:r>
          </a:p>
          <a:p>
            <a:pPr marL="285750" indent="-285750">
              <a:spcAft>
                <a:spcPts val="600"/>
              </a:spcAft>
              <a:buFont typeface="Wingdings" panose="05000000000000000000" pitchFamily="2" charset="2"/>
              <a:buChar char="§"/>
            </a:pPr>
            <a:r>
              <a:rPr lang="en-GB" sz="1800" u="sng" dirty="0"/>
              <a:t>July </a:t>
            </a:r>
            <a:r>
              <a:rPr lang="en-GB" sz="1800" dirty="0"/>
              <a:t>- Village Photographic Trail competition</a:t>
            </a:r>
          </a:p>
          <a:p>
            <a:pPr marL="285750" indent="-285750">
              <a:spcAft>
                <a:spcPts val="600"/>
              </a:spcAft>
              <a:buFont typeface="Wingdings" panose="05000000000000000000" pitchFamily="2" charset="2"/>
              <a:buChar char="§"/>
            </a:pPr>
            <a:r>
              <a:rPr lang="en-GB" sz="1800" u="sng" dirty="0"/>
              <a:t>Sept</a:t>
            </a:r>
            <a:r>
              <a:rPr lang="en-GB" sz="1800" dirty="0"/>
              <a:t> - Digital Flower &amp; Produce Show</a:t>
            </a:r>
          </a:p>
        </p:txBody>
      </p:sp>
      <p:pic>
        <p:nvPicPr>
          <p:cNvPr id="7" name="Picture 6" descr="Logo, company name&#10;&#10;Description automatically generated">
            <a:extLst>
              <a:ext uri="{FF2B5EF4-FFF2-40B4-BE49-F238E27FC236}">
                <a16:creationId xmlns:a16="http://schemas.microsoft.com/office/drawing/2014/main" id="{8AE8C1AC-0707-447D-80A9-09E6B8483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16674"/>
            <a:ext cx="2063099" cy="994122"/>
          </a:xfrm>
          <a:prstGeom prst="rect">
            <a:avLst/>
          </a:prstGeom>
        </p:spPr>
      </p:pic>
      <p:pic>
        <p:nvPicPr>
          <p:cNvPr id="10" name="Picture 9">
            <a:extLst>
              <a:ext uri="{FF2B5EF4-FFF2-40B4-BE49-F238E27FC236}">
                <a16:creationId xmlns:a16="http://schemas.microsoft.com/office/drawing/2014/main" id="{D565101C-53ED-49A1-A154-62AD38BF97D7}"/>
              </a:ext>
            </a:extLst>
          </p:cNvPr>
          <p:cNvPicPr>
            <a:picLocks noChangeAspect="1"/>
          </p:cNvPicPr>
          <p:nvPr/>
        </p:nvPicPr>
        <p:blipFill>
          <a:blip r:embed="rId3"/>
          <a:stretch>
            <a:fillRect/>
          </a:stretch>
        </p:blipFill>
        <p:spPr>
          <a:xfrm>
            <a:off x="6305808" y="4437111"/>
            <a:ext cx="2131367" cy="2131367"/>
          </a:xfrm>
          <a:prstGeom prst="rect">
            <a:avLst/>
          </a:prstGeom>
        </p:spPr>
      </p:pic>
      <p:pic>
        <p:nvPicPr>
          <p:cNvPr id="11" name="Picture 10">
            <a:extLst>
              <a:ext uri="{FF2B5EF4-FFF2-40B4-BE49-F238E27FC236}">
                <a16:creationId xmlns:a16="http://schemas.microsoft.com/office/drawing/2014/main" id="{84F25EFE-2613-4B49-B7DE-C81D7CEE1B47}"/>
              </a:ext>
            </a:extLst>
          </p:cNvPr>
          <p:cNvPicPr>
            <a:picLocks noChangeAspect="1"/>
          </p:cNvPicPr>
          <p:nvPr/>
        </p:nvPicPr>
        <p:blipFill>
          <a:blip r:embed="rId4"/>
          <a:stretch>
            <a:fillRect/>
          </a:stretch>
        </p:blipFill>
        <p:spPr>
          <a:xfrm>
            <a:off x="509091" y="4437112"/>
            <a:ext cx="1644666" cy="2148567"/>
          </a:xfrm>
          <a:prstGeom prst="rect">
            <a:avLst/>
          </a:prstGeom>
        </p:spPr>
      </p:pic>
      <p:pic>
        <p:nvPicPr>
          <p:cNvPr id="12" name="Picture 11">
            <a:extLst>
              <a:ext uri="{FF2B5EF4-FFF2-40B4-BE49-F238E27FC236}">
                <a16:creationId xmlns:a16="http://schemas.microsoft.com/office/drawing/2014/main" id="{45F83ECF-CED2-4515-ADFB-9FC9BB0AA744}"/>
              </a:ext>
            </a:extLst>
          </p:cNvPr>
          <p:cNvPicPr>
            <a:picLocks noChangeAspect="1"/>
          </p:cNvPicPr>
          <p:nvPr/>
        </p:nvPicPr>
        <p:blipFill>
          <a:blip r:embed="rId5"/>
          <a:stretch>
            <a:fillRect/>
          </a:stretch>
        </p:blipFill>
        <p:spPr>
          <a:xfrm>
            <a:off x="2792821" y="4437112"/>
            <a:ext cx="3042906" cy="2146250"/>
          </a:xfrm>
          <a:prstGeom prst="rect">
            <a:avLst/>
          </a:prstGeom>
        </p:spPr>
      </p:pic>
      <p:pic>
        <p:nvPicPr>
          <p:cNvPr id="14" name="Picture 13">
            <a:extLst>
              <a:ext uri="{FF2B5EF4-FFF2-40B4-BE49-F238E27FC236}">
                <a16:creationId xmlns:a16="http://schemas.microsoft.com/office/drawing/2014/main" id="{DC4DB589-2B33-4FCC-A4AD-7506A39D1870}"/>
              </a:ext>
            </a:extLst>
          </p:cNvPr>
          <p:cNvPicPr>
            <a:picLocks noChangeAspect="1"/>
          </p:cNvPicPr>
          <p:nvPr/>
        </p:nvPicPr>
        <p:blipFill>
          <a:blip r:embed="rId6"/>
          <a:stretch>
            <a:fillRect/>
          </a:stretch>
        </p:blipFill>
        <p:spPr>
          <a:xfrm>
            <a:off x="5730845" y="2751455"/>
            <a:ext cx="2668270" cy="1355090"/>
          </a:xfrm>
          <a:prstGeom prst="rect">
            <a:avLst/>
          </a:prstGeom>
        </p:spPr>
      </p:pic>
    </p:spTree>
    <p:extLst>
      <p:ext uri="{BB962C8B-B14F-4D97-AF65-F5344CB8AC3E}">
        <p14:creationId xmlns:p14="http://schemas.microsoft.com/office/powerpoint/2010/main" val="3451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B94A-3518-4C6F-B487-8A612CEB0912}"/>
              </a:ext>
            </a:extLst>
          </p:cNvPr>
          <p:cNvSpPr>
            <a:spLocks noGrp="1"/>
          </p:cNvSpPr>
          <p:nvPr>
            <p:ph type="title"/>
          </p:nvPr>
        </p:nvSpPr>
        <p:spPr/>
        <p:txBody>
          <a:bodyPr>
            <a:normAutofit fontScale="90000"/>
          </a:bodyPr>
          <a:lstStyle/>
          <a:p>
            <a:br>
              <a:rPr lang="en-GB" b="1" u="sng" dirty="0"/>
            </a:br>
            <a:r>
              <a:rPr lang="en-GB" sz="4000" b="1" u="sng" dirty="0"/>
              <a:t>2021 Events</a:t>
            </a:r>
            <a:br>
              <a:rPr lang="en-GB" b="1" u="sng" dirty="0"/>
            </a:br>
            <a:endParaRPr lang="en-GB" dirty="0"/>
          </a:p>
        </p:txBody>
      </p:sp>
      <p:sp>
        <p:nvSpPr>
          <p:cNvPr id="4" name="TextBox 3">
            <a:extLst>
              <a:ext uri="{FF2B5EF4-FFF2-40B4-BE49-F238E27FC236}">
                <a16:creationId xmlns:a16="http://schemas.microsoft.com/office/drawing/2014/main" id="{BC765FB4-86BE-4A68-8DA8-FFEF3D9247F5}"/>
              </a:ext>
            </a:extLst>
          </p:cNvPr>
          <p:cNvSpPr txBox="1"/>
          <p:nvPr/>
        </p:nvSpPr>
        <p:spPr>
          <a:xfrm>
            <a:off x="457200" y="1700808"/>
            <a:ext cx="3456384" cy="4632037"/>
          </a:xfrm>
          <a:prstGeom prst="rect">
            <a:avLst/>
          </a:prstGeom>
          <a:noFill/>
        </p:spPr>
        <p:txBody>
          <a:bodyPr wrap="square">
            <a:spAutoFit/>
          </a:bodyPr>
          <a:lstStyle/>
          <a:p>
            <a:pPr marL="342900" indent="-342900">
              <a:spcAft>
                <a:spcPts val="600"/>
              </a:spcAft>
              <a:buFont typeface="Wingdings" panose="05000000000000000000" pitchFamily="2" charset="2"/>
              <a:buChar char="§"/>
            </a:pPr>
            <a:r>
              <a:rPr lang="en-GB" sz="2000" dirty="0"/>
              <a:t> </a:t>
            </a:r>
            <a:r>
              <a:rPr lang="en-GB" sz="2000" b="1" dirty="0"/>
              <a:t>April</a:t>
            </a:r>
            <a:r>
              <a:rPr lang="en-GB" sz="2000" dirty="0"/>
              <a:t> – online Spring Equinox Village Photo competition, open to all – 105 entries!</a:t>
            </a:r>
          </a:p>
          <a:p>
            <a:pPr marL="342900" indent="-342900">
              <a:spcAft>
                <a:spcPts val="600"/>
              </a:spcAft>
              <a:buFont typeface="Wingdings" panose="05000000000000000000" pitchFamily="2" charset="2"/>
              <a:buChar char="§"/>
            </a:pPr>
            <a:r>
              <a:rPr lang="en-GB" sz="2000" b="1" dirty="0"/>
              <a:t>Jun/Jul/Aug </a:t>
            </a:r>
            <a:r>
              <a:rPr lang="en-GB" sz="2000" dirty="0"/>
              <a:t>– ‘Village Sunflower Festival’</a:t>
            </a:r>
          </a:p>
          <a:p>
            <a:pPr marL="342900" indent="-342900">
              <a:spcAft>
                <a:spcPts val="600"/>
              </a:spcAft>
              <a:buFont typeface="Wingdings" panose="05000000000000000000" pitchFamily="2" charset="2"/>
              <a:buChar char="§"/>
            </a:pPr>
            <a:r>
              <a:rPr lang="en-GB" sz="2000" b="1" dirty="0"/>
              <a:t>August </a:t>
            </a:r>
            <a:r>
              <a:rPr lang="en-GB" sz="2000" dirty="0"/>
              <a:t>– ‘Sunflower Picnic in the Park’ – we were so lucky to have squeezed this in-between lockdowns!</a:t>
            </a:r>
          </a:p>
          <a:p>
            <a:pPr marL="342900" indent="-342900">
              <a:spcAft>
                <a:spcPts val="600"/>
              </a:spcAft>
              <a:buFont typeface="Wingdings" panose="05000000000000000000" pitchFamily="2" charset="2"/>
              <a:buChar char="§"/>
            </a:pPr>
            <a:r>
              <a:rPr lang="en-GB" sz="2000" b="1" dirty="0"/>
              <a:t>Dec</a:t>
            </a:r>
            <a:r>
              <a:rPr lang="en-GB" sz="2000" dirty="0"/>
              <a:t> – Digital Christmas Card competition – made from anything found in your garden.</a:t>
            </a:r>
          </a:p>
        </p:txBody>
      </p:sp>
      <p:pic>
        <p:nvPicPr>
          <p:cNvPr id="5" name="Picture 4">
            <a:extLst>
              <a:ext uri="{FF2B5EF4-FFF2-40B4-BE49-F238E27FC236}">
                <a16:creationId xmlns:a16="http://schemas.microsoft.com/office/drawing/2014/main" id="{991CE03F-0A7B-43CD-92CF-A6B438ECF1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911447"/>
            <a:ext cx="2386608" cy="2981166"/>
          </a:xfrm>
          <a:prstGeom prst="rect">
            <a:avLst/>
          </a:prstGeom>
          <a:noFill/>
          <a:ln>
            <a:noFill/>
          </a:ln>
        </p:spPr>
      </p:pic>
      <p:pic>
        <p:nvPicPr>
          <p:cNvPr id="6" name="Picture 5">
            <a:extLst>
              <a:ext uri="{FF2B5EF4-FFF2-40B4-BE49-F238E27FC236}">
                <a16:creationId xmlns:a16="http://schemas.microsoft.com/office/drawing/2014/main" id="{D59DCE82-A2AE-4917-B26B-638F60AA69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7026" y="4437112"/>
            <a:ext cx="4969269" cy="2236373"/>
          </a:xfrm>
          <a:prstGeom prst="rect">
            <a:avLst/>
          </a:prstGeom>
          <a:noFill/>
          <a:ln>
            <a:noFill/>
          </a:ln>
        </p:spPr>
      </p:pic>
      <p:pic>
        <p:nvPicPr>
          <p:cNvPr id="7" name="Picture 6">
            <a:extLst>
              <a:ext uri="{FF2B5EF4-FFF2-40B4-BE49-F238E27FC236}">
                <a16:creationId xmlns:a16="http://schemas.microsoft.com/office/drawing/2014/main" id="{FB3FAC67-5A8D-47EF-88A0-A09A3B42FC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3231" y="1556792"/>
            <a:ext cx="2149669" cy="2318909"/>
          </a:xfrm>
          <a:prstGeom prst="rect">
            <a:avLst/>
          </a:prstGeom>
          <a:noFill/>
          <a:ln>
            <a:noFill/>
          </a:ln>
        </p:spPr>
      </p:pic>
      <p:pic>
        <p:nvPicPr>
          <p:cNvPr id="8" name="Picture 7" descr="Logo, company name&#10;&#10;Description automatically generated">
            <a:extLst>
              <a:ext uri="{FF2B5EF4-FFF2-40B4-BE49-F238E27FC236}">
                <a16:creationId xmlns:a16="http://schemas.microsoft.com/office/drawing/2014/main" id="{8AE67F9C-7A4C-4F47-82D4-7BF438F3DC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157238"/>
            <a:ext cx="2063099" cy="994122"/>
          </a:xfrm>
          <a:prstGeom prst="rect">
            <a:avLst/>
          </a:prstGeom>
        </p:spPr>
      </p:pic>
      <p:sp>
        <p:nvSpPr>
          <p:cNvPr id="9" name="TextBox 8">
            <a:extLst>
              <a:ext uri="{FF2B5EF4-FFF2-40B4-BE49-F238E27FC236}">
                <a16:creationId xmlns:a16="http://schemas.microsoft.com/office/drawing/2014/main" id="{C4E8CEB5-F142-451E-8536-FCB37DFD4451}"/>
              </a:ext>
            </a:extLst>
          </p:cNvPr>
          <p:cNvSpPr txBox="1"/>
          <p:nvPr/>
        </p:nvSpPr>
        <p:spPr>
          <a:xfrm>
            <a:off x="4283968" y="4014855"/>
            <a:ext cx="4546848" cy="369332"/>
          </a:xfrm>
          <a:prstGeom prst="rect">
            <a:avLst/>
          </a:prstGeom>
          <a:noFill/>
        </p:spPr>
        <p:txBody>
          <a:bodyPr wrap="square" rtlCol="0">
            <a:spAutoFit/>
          </a:bodyPr>
          <a:lstStyle/>
          <a:p>
            <a:r>
              <a:rPr lang="en-GB" dirty="0"/>
              <a:t>Some of the winning entries….</a:t>
            </a:r>
          </a:p>
        </p:txBody>
      </p:sp>
    </p:spTree>
    <p:extLst>
      <p:ext uri="{BB962C8B-B14F-4D97-AF65-F5344CB8AC3E}">
        <p14:creationId xmlns:p14="http://schemas.microsoft.com/office/powerpoint/2010/main" val="9332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8E0ACD-9644-4B64-8BED-99639193C059}"/>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l">
              <a:lnSpc>
                <a:spcPct val="90000"/>
              </a:lnSpc>
            </a:pPr>
            <a:r>
              <a:rPr lang="en-US" sz="3300" kern="1200" dirty="0">
                <a:solidFill>
                  <a:srgbClr val="FFFFFF"/>
                </a:solidFill>
                <a:latin typeface="+mj-lt"/>
                <a:ea typeface="+mj-ea"/>
                <a:cs typeface="+mj-cs"/>
              </a:rPr>
              <a:t>Our beautiful Village </a:t>
            </a:r>
            <a:br>
              <a:rPr lang="en-US" sz="3300" kern="1200" dirty="0">
                <a:solidFill>
                  <a:srgbClr val="FFFFFF"/>
                </a:solidFill>
                <a:latin typeface="+mj-lt"/>
                <a:ea typeface="+mj-ea"/>
                <a:cs typeface="+mj-cs"/>
              </a:rPr>
            </a:br>
            <a:r>
              <a:rPr lang="en-US" sz="3300" kern="1200" dirty="0">
                <a:solidFill>
                  <a:srgbClr val="FFFFFF"/>
                </a:solidFill>
                <a:latin typeface="+mj-lt"/>
                <a:ea typeface="+mj-ea"/>
                <a:cs typeface="+mj-cs"/>
              </a:rPr>
              <a:t>has so many talented photographers</a:t>
            </a:r>
          </a:p>
        </p:txBody>
      </p:sp>
      <p:pic>
        <p:nvPicPr>
          <p:cNvPr id="5" name="Picture 4" descr="A bale of hay in a field&#10;&#10;Description automatically generated with medium confidence">
            <a:extLst>
              <a:ext uri="{FF2B5EF4-FFF2-40B4-BE49-F238E27FC236}">
                <a16:creationId xmlns:a16="http://schemas.microsoft.com/office/drawing/2014/main" id="{043BBD74-FBB1-47E1-89B4-F5613905D0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04" r="15443" b="2"/>
          <a:stretch/>
        </p:blipFill>
        <p:spPr bwMode="auto">
          <a:xfrm>
            <a:off x="238226" y="321733"/>
            <a:ext cx="3113761" cy="3026834"/>
          </a:xfrm>
          <a:prstGeom prst="rect">
            <a:avLst/>
          </a:prstGeom>
          <a:noFill/>
        </p:spPr>
      </p:pic>
      <p:pic>
        <p:nvPicPr>
          <p:cNvPr id="4" name="Picture 3">
            <a:extLst>
              <a:ext uri="{FF2B5EF4-FFF2-40B4-BE49-F238E27FC236}">
                <a16:creationId xmlns:a16="http://schemas.microsoft.com/office/drawing/2014/main" id="{2A241E2D-7697-4BD5-8C3F-F1775ACC0B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97" r="27215" b="3"/>
          <a:stretch/>
        </p:blipFill>
        <p:spPr bwMode="auto">
          <a:xfrm>
            <a:off x="3479216" y="321733"/>
            <a:ext cx="2654982" cy="2985818"/>
          </a:xfrm>
          <a:prstGeom prst="rect">
            <a:avLst/>
          </a:prstGeom>
          <a:noFill/>
        </p:spPr>
      </p:pic>
      <p:pic>
        <p:nvPicPr>
          <p:cNvPr id="6" name="Picture 5" descr="A tree with lights at night&#10;&#10;Description automatically generated with low confidence">
            <a:extLst>
              <a:ext uri="{FF2B5EF4-FFF2-40B4-BE49-F238E27FC236}">
                <a16:creationId xmlns:a16="http://schemas.microsoft.com/office/drawing/2014/main" id="{14C6CB0B-9D63-4BAD-BF01-6DA5C17795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550"/>
          <a:stretch/>
        </p:blipFill>
        <p:spPr bwMode="auto">
          <a:xfrm rot="16200000">
            <a:off x="6094364" y="488796"/>
            <a:ext cx="2985818" cy="2651693"/>
          </a:xfrm>
          <a:prstGeom prst="rect">
            <a:avLst/>
          </a:prstGeom>
          <a:noFill/>
        </p:spPr>
      </p:pic>
      <p:cxnSp>
        <p:nvCxnSpPr>
          <p:cNvPr id="36" name="Straight Connector 2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field with trees and a sunset&#10;&#10;Description automatically generated with low confidence">
            <a:extLst>
              <a:ext uri="{FF2B5EF4-FFF2-40B4-BE49-F238E27FC236}">
                <a16:creationId xmlns:a16="http://schemas.microsoft.com/office/drawing/2014/main" id="{1994B907-F001-4573-9913-55C15B2433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94" r="12686" b="-4"/>
          <a:stretch/>
        </p:blipFill>
        <p:spPr bwMode="auto">
          <a:xfrm>
            <a:off x="238226" y="3509433"/>
            <a:ext cx="3120339" cy="3026833"/>
          </a:xfrm>
          <a:prstGeom prst="rect">
            <a:avLst/>
          </a:prstGeom>
          <a:noFill/>
        </p:spPr>
      </p:pic>
    </p:spTree>
    <p:extLst>
      <p:ext uri="{BB962C8B-B14F-4D97-AF65-F5344CB8AC3E}">
        <p14:creationId xmlns:p14="http://schemas.microsoft.com/office/powerpoint/2010/main" val="3072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sky, outdoor, fire&#10;&#10;Description automatically generated">
            <a:extLst>
              <a:ext uri="{FF2B5EF4-FFF2-40B4-BE49-F238E27FC236}">
                <a16:creationId xmlns:a16="http://schemas.microsoft.com/office/drawing/2014/main" id="{74E3C0A2-20DD-4A00-B175-F5A98105FD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6301" y="476672"/>
            <a:ext cx="5256584" cy="2088232"/>
          </a:xfrm>
          <a:prstGeom prst="rect">
            <a:avLst/>
          </a:prstGeom>
        </p:spPr>
      </p:pic>
      <p:pic>
        <p:nvPicPr>
          <p:cNvPr id="8" name="Picture 7" descr="A group of sunflowers&#10;&#10;Description automatically generated with medium confidence">
            <a:extLst>
              <a:ext uri="{FF2B5EF4-FFF2-40B4-BE49-F238E27FC236}">
                <a16:creationId xmlns:a16="http://schemas.microsoft.com/office/drawing/2014/main" id="{BA827981-A3F5-404C-A7FD-F0E12F2E5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0708" y="5043677"/>
            <a:ext cx="1731470" cy="1430401"/>
          </a:xfrm>
          <a:prstGeom prst="rect">
            <a:avLst/>
          </a:prstGeom>
        </p:spPr>
      </p:pic>
      <p:pic>
        <p:nvPicPr>
          <p:cNvPr id="12" name="Picture 11" descr="A close up of a sunflower&#10;&#10;Description automatically generated with medium confidence">
            <a:extLst>
              <a:ext uri="{FF2B5EF4-FFF2-40B4-BE49-F238E27FC236}">
                <a16:creationId xmlns:a16="http://schemas.microsoft.com/office/drawing/2014/main" id="{3981B729-2423-43E6-A696-76C02BCAC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2771612"/>
            <a:ext cx="1585835" cy="1585835"/>
          </a:xfrm>
          <a:prstGeom prst="rect">
            <a:avLst/>
          </a:prstGeom>
        </p:spPr>
      </p:pic>
      <p:pic>
        <p:nvPicPr>
          <p:cNvPr id="14" name="Picture 13" descr="A picture containing plant, flower, sunflower&#10;&#10;Description automatically generated">
            <a:extLst>
              <a:ext uri="{FF2B5EF4-FFF2-40B4-BE49-F238E27FC236}">
                <a16:creationId xmlns:a16="http://schemas.microsoft.com/office/drawing/2014/main" id="{940E54CC-E428-4D98-8DA4-2BC9995FED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868" y="710141"/>
            <a:ext cx="1375041" cy="1638243"/>
          </a:xfrm>
          <a:prstGeom prst="rect">
            <a:avLst/>
          </a:prstGeom>
        </p:spPr>
      </p:pic>
      <p:pic>
        <p:nvPicPr>
          <p:cNvPr id="16" name="Picture 15" descr="A close up of a flower&#10;&#10;Description automatically generated with medium confidence">
            <a:extLst>
              <a:ext uri="{FF2B5EF4-FFF2-40B4-BE49-F238E27FC236}">
                <a16:creationId xmlns:a16="http://schemas.microsoft.com/office/drawing/2014/main" id="{1A9BB3E1-32E5-4A4D-ADDC-C6A7A0B8BF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7699" y="724627"/>
            <a:ext cx="1534433" cy="1534433"/>
          </a:xfrm>
          <a:prstGeom prst="rect">
            <a:avLst/>
          </a:prstGeom>
        </p:spPr>
      </p:pic>
      <p:pic>
        <p:nvPicPr>
          <p:cNvPr id="19" name="Picture 18">
            <a:extLst>
              <a:ext uri="{FF2B5EF4-FFF2-40B4-BE49-F238E27FC236}">
                <a16:creationId xmlns:a16="http://schemas.microsoft.com/office/drawing/2014/main" id="{E917E649-D04A-4DF9-9B9E-BAE74D8A0B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4474" y="4817635"/>
            <a:ext cx="2598141" cy="1882485"/>
          </a:xfrm>
          <a:prstGeom prst="rect">
            <a:avLst/>
          </a:prstGeom>
          <a:noFill/>
          <a:ln>
            <a:noFill/>
          </a:ln>
        </p:spPr>
      </p:pic>
      <p:pic>
        <p:nvPicPr>
          <p:cNvPr id="20" name="Picture 19">
            <a:extLst>
              <a:ext uri="{FF2B5EF4-FFF2-40B4-BE49-F238E27FC236}">
                <a16:creationId xmlns:a16="http://schemas.microsoft.com/office/drawing/2014/main" id="{5DB3DFF6-87A7-44F0-929E-59E1F43E2BC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3760" y="4611889"/>
            <a:ext cx="2828372" cy="2088232"/>
          </a:xfrm>
          <a:prstGeom prst="rect">
            <a:avLst/>
          </a:prstGeom>
          <a:noFill/>
          <a:ln>
            <a:noFill/>
          </a:ln>
        </p:spPr>
      </p:pic>
      <p:pic>
        <p:nvPicPr>
          <p:cNvPr id="21" name="Picture 20">
            <a:extLst>
              <a:ext uri="{FF2B5EF4-FFF2-40B4-BE49-F238E27FC236}">
                <a16:creationId xmlns:a16="http://schemas.microsoft.com/office/drawing/2014/main" id="{8D8804A5-BE2D-49D6-A797-DC15B426D41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9728" y="2666528"/>
            <a:ext cx="2677970" cy="2009299"/>
          </a:xfrm>
          <a:prstGeom prst="rect">
            <a:avLst/>
          </a:prstGeom>
          <a:noFill/>
          <a:ln>
            <a:noFill/>
          </a:ln>
        </p:spPr>
      </p:pic>
      <p:sp>
        <p:nvSpPr>
          <p:cNvPr id="22" name="TextBox 21">
            <a:extLst>
              <a:ext uri="{FF2B5EF4-FFF2-40B4-BE49-F238E27FC236}">
                <a16:creationId xmlns:a16="http://schemas.microsoft.com/office/drawing/2014/main" id="{A1BD6CBB-D5C2-4DF0-991D-99C0D2C9DB08}"/>
              </a:ext>
            </a:extLst>
          </p:cNvPr>
          <p:cNvSpPr txBox="1"/>
          <p:nvPr/>
        </p:nvSpPr>
        <p:spPr>
          <a:xfrm>
            <a:off x="3275856" y="2818955"/>
            <a:ext cx="3312368" cy="1538883"/>
          </a:xfrm>
          <a:prstGeom prst="rect">
            <a:avLst/>
          </a:prstGeom>
          <a:noFill/>
        </p:spPr>
        <p:txBody>
          <a:bodyPr wrap="square" rtlCol="0">
            <a:spAutoFit/>
          </a:bodyPr>
          <a:lstStyle/>
          <a:p>
            <a:endParaRPr lang="en-GB" b="1" dirty="0"/>
          </a:p>
          <a:p>
            <a:r>
              <a:rPr lang="en-GB" sz="2000" b="1" dirty="0"/>
              <a:t>Sunflower Festival Picnic in </a:t>
            </a:r>
            <a:r>
              <a:rPr lang="en-GB" sz="2000" b="1" dirty="0" err="1"/>
              <a:t>Acreshort</a:t>
            </a:r>
            <a:r>
              <a:rPr lang="en-GB" sz="2000" b="1" dirty="0"/>
              <a:t> Community park.</a:t>
            </a:r>
          </a:p>
          <a:p>
            <a:endParaRPr lang="en-GB" b="1" dirty="0"/>
          </a:p>
          <a:p>
            <a:r>
              <a:rPr lang="en-GB" b="1" dirty="0"/>
              <a:t>              August 2021</a:t>
            </a:r>
          </a:p>
        </p:txBody>
      </p:sp>
    </p:spTree>
    <p:extLst>
      <p:ext uri="{BB962C8B-B14F-4D97-AF65-F5344CB8AC3E}">
        <p14:creationId xmlns:p14="http://schemas.microsoft.com/office/powerpoint/2010/main" val="227274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4620-A3B3-4D39-BBA5-3379CF630F6E}"/>
              </a:ext>
            </a:extLst>
          </p:cNvPr>
          <p:cNvSpPr>
            <a:spLocks noGrp="1"/>
          </p:cNvSpPr>
          <p:nvPr>
            <p:ph type="title"/>
          </p:nvPr>
        </p:nvSpPr>
        <p:spPr/>
        <p:txBody>
          <a:bodyPr>
            <a:normAutofit/>
          </a:bodyPr>
          <a:lstStyle/>
          <a:p>
            <a:br>
              <a:rPr lang="en-GB" sz="3200" dirty="0"/>
            </a:br>
            <a:r>
              <a:rPr lang="en-GB" sz="3200" b="1" u="sng" dirty="0"/>
              <a:t>2022 Events </a:t>
            </a:r>
            <a:endParaRPr lang="en-GB" sz="3600" u="sng" dirty="0"/>
          </a:p>
        </p:txBody>
      </p:sp>
      <p:sp>
        <p:nvSpPr>
          <p:cNvPr id="3" name="TextBox 2">
            <a:extLst>
              <a:ext uri="{FF2B5EF4-FFF2-40B4-BE49-F238E27FC236}">
                <a16:creationId xmlns:a16="http://schemas.microsoft.com/office/drawing/2014/main" id="{FA9DE5B5-8B60-4D47-B850-C796EF53671B}"/>
              </a:ext>
            </a:extLst>
          </p:cNvPr>
          <p:cNvSpPr txBox="1"/>
          <p:nvPr/>
        </p:nvSpPr>
        <p:spPr>
          <a:xfrm>
            <a:off x="457200" y="1751270"/>
            <a:ext cx="7998618" cy="4508927"/>
          </a:xfrm>
          <a:prstGeom prst="rect">
            <a:avLst/>
          </a:prstGeom>
          <a:noFill/>
        </p:spPr>
        <p:txBody>
          <a:bodyPr wrap="square" rtlCol="0">
            <a:spAutoFit/>
          </a:bodyPr>
          <a:lstStyle/>
          <a:p>
            <a:pPr>
              <a:spcAft>
                <a:spcPts val="600"/>
              </a:spcAft>
            </a:pPr>
            <a:r>
              <a:rPr lang="en-GB" sz="2400" b="1" dirty="0">
                <a:solidFill>
                  <a:srgbClr val="589449"/>
                </a:solidFill>
              </a:rPr>
              <a:t> SAGE has now morphed into a Seasonal Group, with four meetings per year in the Village Hall/</a:t>
            </a:r>
            <a:r>
              <a:rPr lang="en-GB" sz="2400" b="1" dirty="0" err="1">
                <a:solidFill>
                  <a:srgbClr val="589449"/>
                </a:solidFill>
              </a:rPr>
              <a:t>Acreshort</a:t>
            </a:r>
            <a:r>
              <a:rPr lang="en-GB" sz="2400" b="1" dirty="0">
                <a:solidFill>
                  <a:srgbClr val="589449"/>
                </a:solidFill>
              </a:rPr>
              <a:t> Park, plus      organised group visits ‘out of Village’</a:t>
            </a:r>
          </a:p>
          <a:p>
            <a:pPr>
              <a:spcAft>
                <a:spcPts val="600"/>
              </a:spcAft>
            </a:pPr>
            <a:endParaRPr lang="en-GB" sz="1400" b="1" dirty="0">
              <a:solidFill>
                <a:srgbClr val="589449"/>
              </a:solidFill>
            </a:endParaRPr>
          </a:p>
          <a:p>
            <a:pPr marL="342900" indent="-342900">
              <a:spcAft>
                <a:spcPts val="600"/>
              </a:spcAft>
              <a:buFont typeface="Wingdings" panose="05000000000000000000" pitchFamily="2" charset="2"/>
              <a:buChar char="§"/>
            </a:pPr>
            <a:r>
              <a:rPr lang="en-GB" sz="2000" b="1" dirty="0"/>
              <a:t>Spring:</a:t>
            </a:r>
            <a:r>
              <a:rPr lang="en-GB" sz="2000" dirty="0"/>
              <a:t> March 3</a:t>
            </a:r>
            <a:r>
              <a:rPr lang="en-GB" sz="2000" baseline="30000" dirty="0"/>
              <a:t>rd</a:t>
            </a:r>
            <a:r>
              <a:rPr lang="en-GB" sz="2000" dirty="0"/>
              <a:t> - Gardeners Q&amp;A, social, raffle, programme of events presentation and visits sign up.</a:t>
            </a:r>
          </a:p>
          <a:p>
            <a:pPr marL="342900" indent="-342900">
              <a:spcAft>
                <a:spcPts val="600"/>
              </a:spcAft>
              <a:buFont typeface="Wingdings" panose="05000000000000000000" pitchFamily="2" charset="2"/>
              <a:buChar char="§"/>
            </a:pPr>
            <a:r>
              <a:rPr lang="en-GB" sz="2000" i="1" u="sng" dirty="0"/>
              <a:t>Visit </a:t>
            </a:r>
            <a:r>
              <a:rPr lang="en-GB" sz="2000" dirty="0"/>
              <a:t>-April 28</a:t>
            </a:r>
            <a:r>
              <a:rPr lang="en-GB" sz="2000" baseline="30000" dirty="0"/>
              <a:t>th</a:t>
            </a:r>
            <a:r>
              <a:rPr lang="en-GB" sz="2000" dirty="0"/>
              <a:t> – </a:t>
            </a:r>
            <a:r>
              <a:rPr lang="en-GB" sz="2000" dirty="0" err="1"/>
              <a:t>Peto</a:t>
            </a:r>
            <a:r>
              <a:rPr lang="en-GB" sz="2000" dirty="0"/>
              <a:t> Gardens at Iford Manor </a:t>
            </a:r>
            <a:r>
              <a:rPr lang="en-GB" sz="2000" i="1" dirty="0"/>
              <a:t>(fully booked)</a:t>
            </a:r>
          </a:p>
          <a:p>
            <a:pPr marL="342900" indent="-342900">
              <a:spcAft>
                <a:spcPts val="600"/>
              </a:spcAft>
              <a:buFont typeface="Wingdings" panose="05000000000000000000" pitchFamily="2" charset="2"/>
              <a:buChar char="§"/>
            </a:pPr>
            <a:r>
              <a:rPr lang="en-GB" sz="2000" b="1" dirty="0"/>
              <a:t>Summer</a:t>
            </a:r>
            <a:r>
              <a:rPr lang="en-GB" sz="2000" dirty="0"/>
              <a:t>: June 9</a:t>
            </a:r>
            <a:r>
              <a:rPr lang="en-GB" sz="2000" baseline="30000" dirty="0"/>
              <a:t>th</a:t>
            </a:r>
            <a:r>
              <a:rPr lang="en-GB" sz="2000" dirty="0"/>
              <a:t> -  Speaker – Nicola Hope</a:t>
            </a:r>
          </a:p>
          <a:p>
            <a:pPr marL="342900" indent="-342900">
              <a:spcAft>
                <a:spcPts val="600"/>
              </a:spcAft>
              <a:buFont typeface="Wingdings" panose="05000000000000000000" pitchFamily="2" charset="2"/>
              <a:buChar char="§"/>
            </a:pPr>
            <a:r>
              <a:rPr lang="en-GB" sz="2000" i="1" u="sng" dirty="0"/>
              <a:t>Visit</a:t>
            </a:r>
            <a:r>
              <a:rPr lang="en-GB" sz="2000" i="1" dirty="0"/>
              <a:t> -</a:t>
            </a:r>
            <a:r>
              <a:rPr lang="en-GB" sz="2000" dirty="0"/>
              <a:t> July 7</a:t>
            </a:r>
            <a:r>
              <a:rPr lang="en-GB" sz="2000" baseline="30000" dirty="0"/>
              <a:t>th</a:t>
            </a:r>
            <a:r>
              <a:rPr lang="en-GB" sz="2000" dirty="0"/>
              <a:t> – The Bishops Palace Gardens, Wells </a:t>
            </a:r>
            <a:r>
              <a:rPr lang="en-GB" sz="2000" i="1" dirty="0"/>
              <a:t>(fully booked) </a:t>
            </a:r>
          </a:p>
          <a:p>
            <a:pPr marL="342900" indent="-342900">
              <a:spcAft>
                <a:spcPts val="600"/>
              </a:spcAft>
              <a:buFont typeface="Wingdings" panose="05000000000000000000" pitchFamily="2" charset="2"/>
              <a:buChar char="§"/>
            </a:pPr>
            <a:r>
              <a:rPr lang="en-GB" sz="2000" b="1" dirty="0"/>
              <a:t>Autumn</a:t>
            </a:r>
            <a:r>
              <a:rPr lang="en-GB" sz="2000" dirty="0"/>
              <a:t>: early September – tba, possibly the 3rd ‘Picnic in the Park’ </a:t>
            </a:r>
          </a:p>
          <a:p>
            <a:pPr marL="342900" indent="-342900">
              <a:spcAft>
                <a:spcPts val="600"/>
              </a:spcAft>
              <a:buFont typeface="Wingdings" panose="05000000000000000000" pitchFamily="2" charset="2"/>
              <a:buChar char="§"/>
            </a:pPr>
            <a:r>
              <a:rPr lang="en-GB" sz="2000" b="1" dirty="0"/>
              <a:t>Winter</a:t>
            </a:r>
            <a:r>
              <a:rPr lang="en-GB" sz="2000" dirty="0"/>
              <a:t>:  early December - Christmas party – social, Quiz, refreshments, cold buffet etc. (free entry) </a:t>
            </a:r>
            <a:endParaRPr lang="en-GB" sz="1600" dirty="0"/>
          </a:p>
        </p:txBody>
      </p:sp>
      <p:pic>
        <p:nvPicPr>
          <p:cNvPr id="5" name="Picture 4" descr="Logo, company name&#10;&#10;Description automatically generated">
            <a:extLst>
              <a:ext uri="{FF2B5EF4-FFF2-40B4-BE49-F238E27FC236}">
                <a16:creationId xmlns:a16="http://schemas.microsoft.com/office/drawing/2014/main" id="{CAD93E1E-5B70-46D3-BFF2-845BD9FBD9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21259"/>
            <a:ext cx="2063099" cy="994122"/>
          </a:xfrm>
          <a:prstGeom prst="rect">
            <a:avLst/>
          </a:prstGeom>
        </p:spPr>
      </p:pic>
      <p:pic>
        <p:nvPicPr>
          <p:cNvPr id="7" name="Graphic 6" descr="Holiday tree with solid fill">
            <a:extLst>
              <a:ext uri="{FF2B5EF4-FFF2-40B4-BE49-F238E27FC236}">
                <a16:creationId xmlns:a16="http://schemas.microsoft.com/office/drawing/2014/main" id="{FFF31116-4A1D-4A06-A429-7F6E019621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9912" y="5733256"/>
            <a:ext cx="360040" cy="360040"/>
          </a:xfrm>
          <a:prstGeom prst="rect">
            <a:avLst/>
          </a:prstGeom>
        </p:spPr>
      </p:pic>
    </p:spTree>
    <p:extLst>
      <p:ext uri="{BB962C8B-B14F-4D97-AF65-F5344CB8AC3E}">
        <p14:creationId xmlns:p14="http://schemas.microsoft.com/office/powerpoint/2010/main" val="8436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99A6-91C8-51AA-1E8A-430901506444}"/>
              </a:ext>
            </a:extLst>
          </p:cNvPr>
          <p:cNvSpPr>
            <a:spLocks noGrp="1"/>
          </p:cNvSpPr>
          <p:nvPr>
            <p:ph type="title"/>
          </p:nvPr>
        </p:nvSpPr>
        <p:spPr/>
        <p:txBody>
          <a:bodyPr>
            <a:normAutofit/>
          </a:bodyPr>
          <a:lstStyle/>
          <a:p>
            <a:r>
              <a:rPr lang="en-GB" sz="3200" b="1" u="sng" dirty="0"/>
              <a:t>2023 Events</a:t>
            </a:r>
            <a:endParaRPr lang="en-GB" sz="3200" dirty="0"/>
          </a:p>
        </p:txBody>
      </p:sp>
      <p:pic>
        <p:nvPicPr>
          <p:cNvPr id="3" name="Picture 2" descr="Logo, company name&#10;&#10;Description automatically generated">
            <a:extLst>
              <a:ext uri="{FF2B5EF4-FFF2-40B4-BE49-F238E27FC236}">
                <a16:creationId xmlns:a16="http://schemas.microsoft.com/office/drawing/2014/main" id="{9A1CD561-C136-D56E-2436-50E72973AE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421259"/>
            <a:ext cx="2063099" cy="994122"/>
          </a:xfrm>
          <a:prstGeom prst="rect">
            <a:avLst/>
          </a:prstGeom>
        </p:spPr>
      </p:pic>
      <p:sp>
        <p:nvSpPr>
          <p:cNvPr id="5" name="TextBox 4">
            <a:extLst>
              <a:ext uri="{FF2B5EF4-FFF2-40B4-BE49-F238E27FC236}">
                <a16:creationId xmlns:a16="http://schemas.microsoft.com/office/drawing/2014/main" id="{70050766-185C-77FB-2465-5E9A4D0436D0}"/>
              </a:ext>
            </a:extLst>
          </p:cNvPr>
          <p:cNvSpPr txBox="1"/>
          <p:nvPr/>
        </p:nvSpPr>
        <p:spPr>
          <a:xfrm>
            <a:off x="539552" y="1562002"/>
            <a:ext cx="8064896" cy="5370701"/>
          </a:xfrm>
          <a:prstGeom prst="rect">
            <a:avLst/>
          </a:prstGeom>
          <a:noFill/>
        </p:spPr>
        <p:txBody>
          <a:bodyPr wrap="square">
            <a:spAutoFit/>
          </a:bodyPr>
          <a:lstStyle/>
          <a:p>
            <a:pPr marL="342900" indent="-342900">
              <a:spcAft>
                <a:spcPts val="600"/>
              </a:spcAft>
              <a:buFont typeface="Wingdings" panose="05000000000000000000" pitchFamily="2" charset="2"/>
              <a:buChar char="§"/>
            </a:pPr>
            <a:r>
              <a:rPr lang="en-GB" sz="2000" b="1" dirty="0"/>
              <a:t>Spring:</a:t>
            </a:r>
            <a:r>
              <a:rPr lang="en-GB" sz="2000" dirty="0"/>
              <a:t> March 9th – Speaker: Nicola Hope – ‘Tales from the potting Shed. social, raffle, programme of events presentation and visits sign up.</a:t>
            </a:r>
          </a:p>
          <a:p>
            <a:pPr marL="342900" indent="-342900">
              <a:spcAft>
                <a:spcPts val="600"/>
              </a:spcAft>
              <a:buFont typeface="Wingdings" panose="05000000000000000000" pitchFamily="2" charset="2"/>
              <a:buChar char="§"/>
            </a:pPr>
            <a:r>
              <a:rPr lang="en-GB" sz="2000" i="1" u="sng" dirty="0"/>
              <a:t>Visit </a:t>
            </a:r>
            <a:r>
              <a:rPr lang="en-GB" sz="2000" dirty="0"/>
              <a:t>– March 29</a:t>
            </a:r>
            <a:r>
              <a:rPr lang="en-GB" sz="2000" baseline="30000" dirty="0"/>
              <a:t>th</a:t>
            </a:r>
            <a:r>
              <a:rPr lang="en-GB" sz="2000" dirty="0"/>
              <a:t> - </a:t>
            </a:r>
            <a:r>
              <a:rPr lang="en-GB" sz="2000" dirty="0" err="1"/>
              <a:t>Broadleas</a:t>
            </a:r>
            <a:r>
              <a:rPr lang="en-GB" sz="2000" dirty="0"/>
              <a:t> Gardens in Devises, with tea &amp; cake.</a:t>
            </a:r>
          </a:p>
          <a:p>
            <a:pPr marL="342900" indent="-342900">
              <a:spcAft>
                <a:spcPts val="600"/>
              </a:spcAft>
              <a:buFont typeface="Wingdings" panose="05000000000000000000" pitchFamily="2" charset="2"/>
              <a:buChar char="§"/>
            </a:pPr>
            <a:r>
              <a:rPr lang="en-GB" sz="2000" i="1" u="sng" dirty="0"/>
              <a:t>Visit</a:t>
            </a:r>
            <a:r>
              <a:rPr lang="en-GB" sz="2000" i="1" dirty="0"/>
              <a:t> –</a:t>
            </a:r>
            <a:r>
              <a:rPr lang="en-GB" sz="2000" dirty="0"/>
              <a:t> May 11</a:t>
            </a:r>
            <a:r>
              <a:rPr lang="en-GB" sz="2000" baseline="30000" dirty="0"/>
              <a:t>th</a:t>
            </a:r>
            <a:r>
              <a:rPr lang="en-GB" sz="2000" dirty="0"/>
              <a:t> - The </a:t>
            </a:r>
            <a:r>
              <a:rPr lang="en-GB" sz="2000" dirty="0" err="1"/>
              <a:t>Longstock</a:t>
            </a:r>
            <a:r>
              <a:rPr lang="en-GB" sz="2000" dirty="0"/>
              <a:t> Water Garden, Stockbridge</a:t>
            </a:r>
          </a:p>
          <a:p>
            <a:pPr marL="342900" indent="-342900">
              <a:spcAft>
                <a:spcPts val="600"/>
              </a:spcAft>
              <a:buFont typeface="Wingdings" panose="05000000000000000000" pitchFamily="2" charset="2"/>
              <a:buChar char="§"/>
            </a:pPr>
            <a:r>
              <a:rPr lang="en-GB" sz="2000" b="1" dirty="0"/>
              <a:t>Summer</a:t>
            </a:r>
            <a:r>
              <a:rPr lang="en-GB" sz="2000" dirty="0"/>
              <a:t>: June 9</a:t>
            </a:r>
            <a:r>
              <a:rPr lang="en-GB" sz="2000" baseline="30000" dirty="0"/>
              <a:t>th</a:t>
            </a:r>
            <a:r>
              <a:rPr lang="en-GB" sz="2000" dirty="0"/>
              <a:t> -  tba, keep an eye on noticeboards and Facebook site</a:t>
            </a:r>
          </a:p>
          <a:p>
            <a:pPr marL="342900" indent="-342900">
              <a:spcAft>
                <a:spcPts val="600"/>
              </a:spcAft>
              <a:buFont typeface="Wingdings" panose="05000000000000000000" pitchFamily="2" charset="2"/>
              <a:buChar char="§"/>
            </a:pPr>
            <a:r>
              <a:rPr lang="en-GB" sz="2000" i="1" u="sng" dirty="0"/>
              <a:t>Visit </a:t>
            </a:r>
            <a:r>
              <a:rPr lang="en-GB" sz="2000" u="sng" dirty="0"/>
              <a:t>–</a:t>
            </a:r>
            <a:r>
              <a:rPr lang="en-GB" sz="2000" dirty="0"/>
              <a:t> June 15</a:t>
            </a:r>
            <a:r>
              <a:rPr lang="en-GB" sz="2000" baseline="30000" dirty="0"/>
              <a:t>th</a:t>
            </a:r>
            <a:r>
              <a:rPr lang="en-GB" sz="2000" dirty="0"/>
              <a:t> – </a:t>
            </a:r>
            <a:r>
              <a:rPr lang="en-GB" sz="2000" dirty="0" err="1"/>
              <a:t>Mottisfont</a:t>
            </a:r>
            <a:r>
              <a:rPr lang="en-GB" sz="2000" dirty="0"/>
              <a:t> (Nat Trust) Gardens, Hampshire</a:t>
            </a:r>
          </a:p>
          <a:p>
            <a:pPr marL="342900" indent="-342900">
              <a:spcAft>
                <a:spcPts val="600"/>
              </a:spcAft>
              <a:buFont typeface="Wingdings" panose="05000000000000000000" pitchFamily="2" charset="2"/>
              <a:buChar char="§"/>
            </a:pPr>
            <a:r>
              <a:rPr lang="en-GB" sz="2000" b="1" dirty="0"/>
              <a:t>Autumn</a:t>
            </a:r>
            <a:r>
              <a:rPr lang="en-GB" sz="2000" dirty="0"/>
              <a:t>: Sept 8</a:t>
            </a:r>
            <a:r>
              <a:rPr lang="en-GB" sz="2000" baseline="30000" dirty="0"/>
              <a:t>th</a:t>
            </a:r>
            <a:r>
              <a:rPr lang="en-GB" sz="2000" dirty="0"/>
              <a:t> - tba, possibly the 3rd ‘Picnic in the Park’ </a:t>
            </a:r>
          </a:p>
          <a:p>
            <a:pPr marL="342900" indent="-342900">
              <a:spcAft>
                <a:spcPts val="600"/>
              </a:spcAft>
              <a:buFont typeface="Wingdings" panose="05000000000000000000" pitchFamily="2" charset="2"/>
              <a:buChar char="§"/>
            </a:pPr>
            <a:r>
              <a:rPr lang="en-GB" sz="2000" b="1" dirty="0"/>
              <a:t>Winter</a:t>
            </a:r>
            <a:r>
              <a:rPr lang="en-GB" sz="2000" dirty="0"/>
              <a:t>:  early December - Christmas party – social, drinks, cold buffet etc.. </a:t>
            </a:r>
          </a:p>
          <a:p>
            <a:r>
              <a:rPr lang="en-GB" sz="2400" dirty="0"/>
              <a:t>Remember – no club to join, no membership fees, just come along, pay £2 on the door, and enjoy.</a:t>
            </a:r>
          </a:p>
          <a:p>
            <a:endParaRPr lang="en-GB" sz="2400" dirty="0"/>
          </a:p>
          <a:p>
            <a:pPr algn="ctr"/>
            <a:r>
              <a:rPr lang="en-GB" dirty="0">
                <a:latin typeface="Calibri" panose="020F0502020204030204" pitchFamily="34" charset="0"/>
                <a:ea typeface="Times New Roman" panose="02020603050405020304" pitchFamily="18" charset="0"/>
                <a:cs typeface="Calibri" panose="020F0502020204030204" pitchFamily="34" charset="0"/>
              </a:rPr>
              <a:t> If interested in joining in on any visits please contact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jennie.willis@btinternet.com</a:t>
            </a:r>
            <a:endParaRPr lang="en-GB" dirty="0"/>
          </a:p>
          <a:p>
            <a:pPr algn="ctr"/>
            <a:r>
              <a:rPr lang="en-GB"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Follow us on Facebook at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https://www.facebook.com/groups/2548517398732853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2000" dirty="0"/>
          </a:p>
        </p:txBody>
      </p:sp>
    </p:spTree>
    <p:extLst>
      <p:ext uri="{BB962C8B-B14F-4D97-AF65-F5344CB8AC3E}">
        <p14:creationId xmlns:p14="http://schemas.microsoft.com/office/powerpoint/2010/main" val="66400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89005526_Plant growth graphic_RVA_v3" id="{6F452011-8F46-4B7D-85D4-7F16024E58FB}" vid="{80538E02-D2A7-4A72-8715-66F98E9EB6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1EB15-7577-4CDA-B364-BDB86E32BD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7FF3AE-996E-4911-B711-22CB7019F5E8}">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D1C23080-0615-486F-91DA-DBDB186D2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 growth graphic</Template>
  <TotalTime>4311</TotalTime>
  <Words>738</Words>
  <Application>Microsoft Office PowerPoint</Application>
  <PresentationFormat>On-screen Show (4:3)</PresentationFormat>
  <Paragraphs>67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Arial Rounded MT Bold</vt:lpstr>
      <vt:lpstr>Calibri</vt:lpstr>
      <vt:lpstr>Times New Roman</vt:lpstr>
      <vt:lpstr>Wingdings</vt:lpstr>
      <vt:lpstr>Office Theme</vt:lpstr>
      <vt:lpstr>Slide 1</vt:lpstr>
      <vt:lpstr>PowerPoint Presentation</vt:lpstr>
      <vt:lpstr>              2019 Events – a very busy year!</vt:lpstr>
      <vt:lpstr>          2020 Events – COVID  </vt:lpstr>
      <vt:lpstr> 2021 Events </vt:lpstr>
      <vt:lpstr>Our beautiful Village  has so many talented photographers</vt:lpstr>
      <vt:lpstr>PowerPoint Presentation</vt:lpstr>
      <vt:lpstr> 2022 Events </vt:lpstr>
      <vt:lpstr>2023 Events</vt:lpstr>
      <vt:lpstr>Broadleas Gardens, Devizes  A riot of Magnolias and Camelias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burge</dc:creator>
  <cp:lastModifiedBy>BrattonPC Clerk</cp:lastModifiedBy>
  <cp:revision>30</cp:revision>
  <cp:lastPrinted>2022-04-27T07:53:27Z</cp:lastPrinted>
  <dcterms:created xsi:type="dcterms:W3CDTF">2022-04-24T11:54:47Z</dcterms:created>
  <dcterms:modified xsi:type="dcterms:W3CDTF">2023-04-26T08:14:20Z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