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82" r:id="rId5"/>
    <p:sldId id="283" r:id="rId6"/>
    <p:sldId id="278" r:id="rId7"/>
    <p:sldId id="285" r:id="rId8"/>
    <p:sldId id="259" r:id="rId9"/>
    <p:sldId id="280"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4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initials="N" lastIdx="2" clrIdx="0">
    <p:extLst>
      <p:ext uri="{19B8F6BF-5375-455C-9EA6-DF929625EA0E}">
        <p15:presenceInfo xmlns:p15="http://schemas.microsoft.com/office/powerpoint/2012/main" userId="S::Natalie.Hobman@wiltshire.police.uk::26798774-a25e-4f9b-a02e-640bf3a2288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7394"/>
    <a:srgbClr val="ADC549"/>
    <a:srgbClr val="527392"/>
    <a:srgbClr val="87A651"/>
    <a:srgbClr val="ADC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69565" autoAdjust="0"/>
  </p:normalViewPr>
  <p:slideViewPr>
    <p:cSldViewPr snapToGrid="0" showGuides="1">
      <p:cViewPr varScale="1">
        <p:scale>
          <a:sx n="47" d="100"/>
          <a:sy n="47" d="100"/>
        </p:scale>
        <p:origin x="1326" y="54"/>
      </p:cViewPr>
      <p:guideLst>
        <p:guide orient="horz" pos="459"/>
        <p:guide pos="4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23E79-DF46-4B57-A5D7-C5B063F27FF8}" type="datetimeFigureOut">
              <a:rPr lang="en-GB" smtClean="0"/>
              <a:t>02/05/2023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40E99-C18D-432A-B2D9-0861628030D6}" type="slidenum">
              <a:rPr lang="en-GB" smtClean="0"/>
              <a:t>‹#›</a:t>
            </a:fld>
            <a:endParaRPr lang="en-GB"/>
          </a:p>
        </p:txBody>
      </p:sp>
    </p:spTree>
    <p:extLst>
      <p:ext uri="{BB962C8B-B14F-4D97-AF65-F5344CB8AC3E}">
        <p14:creationId xmlns:p14="http://schemas.microsoft.com/office/powerpoint/2010/main" val="150500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A40E99-C18D-432A-B2D9-0861628030D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573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A40E99-C18D-432A-B2D9-0861628030D6}" type="slidenum">
              <a:rPr lang="en-GB" smtClean="0"/>
              <a:t>2</a:t>
            </a:fld>
            <a:endParaRPr lang="en-GB"/>
          </a:p>
        </p:txBody>
      </p:sp>
    </p:spTree>
    <p:extLst>
      <p:ext uri="{BB962C8B-B14F-4D97-AF65-F5344CB8AC3E}">
        <p14:creationId xmlns:p14="http://schemas.microsoft.com/office/powerpoint/2010/main" val="1851664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A40E99-C18D-432A-B2D9-0861628030D6}" type="slidenum">
              <a:rPr lang="en-GB" smtClean="0"/>
              <a:t>3</a:t>
            </a:fld>
            <a:endParaRPr lang="en-GB"/>
          </a:p>
        </p:txBody>
      </p:sp>
    </p:spTree>
    <p:extLst>
      <p:ext uri="{BB962C8B-B14F-4D97-AF65-F5344CB8AC3E}">
        <p14:creationId xmlns:p14="http://schemas.microsoft.com/office/powerpoint/2010/main" val="2803824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KGV Skate park survey</a:t>
            </a:r>
          </a:p>
          <a:p>
            <a:endParaRPr lang="en-GB" dirty="0"/>
          </a:p>
        </p:txBody>
      </p:sp>
      <p:sp>
        <p:nvSpPr>
          <p:cNvPr id="4" name="Slide Number Placeholder 3"/>
          <p:cNvSpPr>
            <a:spLocks noGrp="1"/>
          </p:cNvSpPr>
          <p:nvPr>
            <p:ph type="sldNum" sz="quarter" idx="5"/>
          </p:nvPr>
        </p:nvSpPr>
        <p:spPr/>
        <p:txBody>
          <a:bodyPr/>
          <a:lstStyle/>
          <a:p>
            <a:fld id="{0AA40E99-C18D-432A-B2D9-0861628030D6}" type="slidenum">
              <a:rPr lang="en-GB" smtClean="0"/>
              <a:t>4</a:t>
            </a:fld>
            <a:endParaRPr lang="en-GB"/>
          </a:p>
        </p:txBody>
      </p:sp>
    </p:spTree>
    <p:extLst>
      <p:ext uri="{BB962C8B-B14F-4D97-AF65-F5344CB8AC3E}">
        <p14:creationId xmlns:p14="http://schemas.microsoft.com/office/powerpoint/2010/main" val="23367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A40E99-C18D-432A-B2D9-0861628030D6}" type="slidenum">
              <a:rPr lang="en-GB" smtClean="0"/>
              <a:t>5</a:t>
            </a:fld>
            <a:endParaRPr lang="en-GB"/>
          </a:p>
        </p:txBody>
      </p:sp>
    </p:spTree>
    <p:extLst>
      <p:ext uri="{BB962C8B-B14F-4D97-AF65-F5344CB8AC3E}">
        <p14:creationId xmlns:p14="http://schemas.microsoft.com/office/powerpoint/2010/main" val="2196763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F8A0B27-768C-4AB3-A66A-1E3AA027505D}"/>
              </a:ext>
            </a:extLst>
          </p:cNvPr>
          <p:cNvPicPr>
            <a:picLocks noChangeAspect="1"/>
          </p:cNvPicPr>
          <p:nvPr userDrawn="1"/>
        </p:nvPicPr>
        <p:blipFill>
          <a:blip r:embed="rId2">
            <a:extLst>
              <a:ext uri="{28A0092B-C50C-407E-A947-70E740481C1C}">
                <a14:useLocalDpi xmlns:a14="http://schemas.microsoft.com/office/drawing/2010/main" val="0"/>
              </a:ext>
            </a:extLst>
          </a:blip>
          <a:srcRect t="14138" b="14138"/>
          <a:stretch/>
        </p:blipFill>
        <p:spPr>
          <a:xfrm>
            <a:off x="0" y="0"/>
            <a:ext cx="12192000" cy="4920816"/>
          </a:xfrm>
          <a:prstGeom prst="rect">
            <a:avLst/>
          </a:prstGeom>
        </p:spPr>
      </p:pic>
      <p:pic>
        <p:nvPicPr>
          <p:cNvPr id="12" name="Picture 11" descr="Shape&#10;&#10;Description automatically generated">
            <a:extLst>
              <a:ext uri="{FF2B5EF4-FFF2-40B4-BE49-F238E27FC236}">
                <a16:creationId xmlns:a16="http://schemas.microsoft.com/office/drawing/2014/main" id="{29C7B004-E0A9-4D55-81C8-E1702D10939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3672"/>
          <a:stretch/>
        </p:blipFill>
        <p:spPr>
          <a:xfrm>
            <a:off x="0" y="1623446"/>
            <a:ext cx="12192000" cy="5234553"/>
          </a:xfrm>
          <a:prstGeom prst="rect">
            <a:avLst/>
          </a:prstGeom>
        </p:spPr>
      </p:pic>
      <p:sp>
        <p:nvSpPr>
          <p:cNvPr id="2" name="Title 1">
            <a:extLst>
              <a:ext uri="{FF2B5EF4-FFF2-40B4-BE49-F238E27FC236}">
                <a16:creationId xmlns:a16="http://schemas.microsoft.com/office/drawing/2014/main" id="{62424A27-CD61-4572-ADBA-65AFDABA1F42}"/>
              </a:ext>
            </a:extLst>
          </p:cNvPr>
          <p:cNvSpPr>
            <a:spLocks noGrp="1"/>
          </p:cNvSpPr>
          <p:nvPr>
            <p:ph type="ctrTitle"/>
          </p:nvPr>
        </p:nvSpPr>
        <p:spPr>
          <a:xfrm>
            <a:off x="431960" y="3840422"/>
            <a:ext cx="7521595" cy="1394131"/>
          </a:xfrm>
        </p:spPr>
        <p:txBody>
          <a:bodyPr anchor="b">
            <a:normAutofit/>
          </a:bodyPr>
          <a:lstStyle>
            <a:lvl1pPr algn="l">
              <a:defRPr sz="3600" b="1">
                <a:latin typeface="Century Gothic" panose="020B0502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24B251EE-1499-48CA-86A8-71D366DD0588}"/>
              </a:ext>
            </a:extLst>
          </p:cNvPr>
          <p:cNvSpPr>
            <a:spLocks noGrp="1"/>
          </p:cNvSpPr>
          <p:nvPr>
            <p:ph type="subTitle" idx="1"/>
          </p:nvPr>
        </p:nvSpPr>
        <p:spPr>
          <a:xfrm>
            <a:off x="431960" y="5269421"/>
            <a:ext cx="9144000" cy="1130359"/>
          </a:xfrm>
        </p:spPr>
        <p:txBody>
          <a:bodyPr>
            <a:noAutofit/>
          </a:bodyPr>
          <a:lstStyle>
            <a:lvl1pPr marL="0" indent="0" algn="l">
              <a:buNone/>
              <a:defRPr sz="26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8" name="Picture 17" descr="A picture containing text, queen&#10;&#10;Description automatically generated">
            <a:extLst>
              <a:ext uri="{FF2B5EF4-FFF2-40B4-BE49-F238E27FC236}">
                <a16:creationId xmlns:a16="http://schemas.microsoft.com/office/drawing/2014/main" id="{9004F398-8C17-43C4-B01A-6AD4DBBD819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10158" y="4478280"/>
            <a:ext cx="1547644" cy="1948399"/>
          </a:xfrm>
          <a:prstGeom prst="rect">
            <a:avLst/>
          </a:prstGeom>
        </p:spPr>
      </p:pic>
      <p:sp>
        <p:nvSpPr>
          <p:cNvPr id="19" name="TextBox 18">
            <a:extLst>
              <a:ext uri="{FF2B5EF4-FFF2-40B4-BE49-F238E27FC236}">
                <a16:creationId xmlns:a16="http://schemas.microsoft.com/office/drawing/2014/main" id="{0764A174-4667-461E-B96A-2BCA3F65ED52}"/>
              </a:ext>
            </a:extLst>
          </p:cNvPr>
          <p:cNvSpPr txBox="1"/>
          <p:nvPr userDrawn="1"/>
        </p:nvSpPr>
        <p:spPr>
          <a:xfrm>
            <a:off x="444598" y="301924"/>
            <a:ext cx="3201517" cy="523220"/>
          </a:xfrm>
          <a:prstGeom prst="rect">
            <a:avLst/>
          </a:prstGeom>
          <a:noFill/>
        </p:spPr>
        <p:txBody>
          <a:bodyPr wrap="none" rtlCol="0">
            <a:spAutoFit/>
          </a:bodyPr>
          <a:lstStyle/>
          <a:p>
            <a:r>
              <a:rPr lang="en-GB" sz="2800" dirty="0">
                <a:solidFill>
                  <a:schemeClr val="bg1"/>
                </a:solidFill>
                <a:latin typeface="Century Gothic" panose="020B0502020202020204" pitchFamily="34" charset="0"/>
              </a:rPr>
              <a:t>WILTSHIRE POLICE</a:t>
            </a:r>
          </a:p>
        </p:txBody>
      </p:sp>
      <p:sp>
        <p:nvSpPr>
          <p:cNvPr id="20" name="TextBox 19">
            <a:extLst>
              <a:ext uri="{FF2B5EF4-FFF2-40B4-BE49-F238E27FC236}">
                <a16:creationId xmlns:a16="http://schemas.microsoft.com/office/drawing/2014/main" id="{43D7807F-3F45-4B8A-88B1-E58D74E195CD}"/>
              </a:ext>
            </a:extLst>
          </p:cNvPr>
          <p:cNvSpPr txBox="1"/>
          <p:nvPr userDrawn="1"/>
        </p:nvSpPr>
        <p:spPr>
          <a:xfrm>
            <a:off x="447938" y="6512950"/>
            <a:ext cx="3477234" cy="276999"/>
          </a:xfrm>
          <a:prstGeom prst="rect">
            <a:avLst/>
          </a:prstGeom>
          <a:noFill/>
        </p:spPr>
        <p:txBody>
          <a:bodyPr wrap="none" rtlCol="0">
            <a:spAutoFit/>
          </a:bodyPr>
          <a:lstStyle/>
          <a:p>
            <a:r>
              <a:rPr lang="en-GB" sz="1200" dirty="0">
                <a:latin typeface="Century Gothic" panose="020B0502020202020204" pitchFamily="34" charset="0"/>
              </a:rPr>
              <a:t>Proud to serve and protect our communities</a:t>
            </a:r>
          </a:p>
        </p:txBody>
      </p:sp>
      <p:sp>
        <p:nvSpPr>
          <p:cNvPr id="21" name="TextBox 20">
            <a:extLst>
              <a:ext uri="{FF2B5EF4-FFF2-40B4-BE49-F238E27FC236}">
                <a16:creationId xmlns:a16="http://schemas.microsoft.com/office/drawing/2014/main" id="{76DC4C78-0810-43E4-936A-E2B3733C2C7E}"/>
              </a:ext>
            </a:extLst>
          </p:cNvPr>
          <p:cNvSpPr txBox="1"/>
          <p:nvPr userDrawn="1"/>
        </p:nvSpPr>
        <p:spPr>
          <a:xfrm>
            <a:off x="5444785" y="6529386"/>
            <a:ext cx="6381875" cy="215444"/>
          </a:xfrm>
          <a:prstGeom prst="rect">
            <a:avLst/>
          </a:prstGeom>
          <a:noFill/>
        </p:spPr>
        <p:txBody>
          <a:bodyPr wrap="none" rtlCol="0">
            <a:spAutoFit/>
          </a:bodyPr>
          <a:lstStyle/>
          <a:p>
            <a:r>
              <a:rPr lang="en-GB" sz="800" u="none" dirty="0">
                <a:solidFill>
                  <a:schemeClr val="tx1"/>
                </a:solidFill>
                <a:latin typeface="Century Gothic" panose="020B0502020202020204" pitchFamily="34" charset="0"/>
              </a:rPr>
              <a:t>www.wiltshire.police.uk  |       Facebook/wiltshirepolice  |       Twitter @wiltshirepolice  |       LinkedIn/company/wiltshirepolice</a:t>
            </a:r>
          </a:p>
        </p:txBody>
      </p:sp>
      <p:pic>
        <p:nvPicPr>
          <p:cNvPr id="23" name="Picture 22" descr="Shape&#10;&#10;Description automatically generated with low confidence">
            <a:extLst>
              <a:ext uri="{FF2B5EF4-FFF2-40B4-BE49-F238E27FC236}">
                <a16:creationId xmlns:a16="http://schemas.microsoft.com/office/drawing/2014/main" id="{57E30345-F636-4C3F-AE69-C3616B085F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69906" y="6601389"/>
            <a:ext cx="90000" cy="90000"/>
          </a:xfrm>
          <a:prstGeom prst="rect">
            <a:avLst/>
          </a:prstGeom>
        </p:spPr>
      </p:pic>
      <p:pic>
        <p:nvPicPr>
          <p:cNvPr id="25" name="Picture 24" descr="Shape&#10;&#10;Description automatically generated with medium confidence">
            <a:extLst>
              <a:ext uri="{FF2B5EF4-FFF2-40B4-BE49-F238E27FC236}">
                <a16:creationId xmlns:a16="http://schemas.microsoft.com/office/drawing/2014/main" id="{EAE7C2D5-15AE-4859-9CB0-7D895F242AC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06447" y="6601389"/>
            <a:ext cx="110702" cy="90000"/>
          </a:xfrm>
          <a:prstGeom prst="rect">
            <a:avLst/>
          </a:prstGeom>
        </p:spPr>
      </p:pic>
      <p:pic>
        <p:nvPicPr>
          <p:cNvPr id="27" name="Picture 26" descr="Shape&#10;&#10;Description automatically generated with medium confidence">
            <a:extLst>
              <a:ext uri="{FF2B5EF4-FFF2-40B4-BE49-F238E27FC236}">
                <a16:creationId xmlns:a16="http://schemas.microsoft.com/office/drawing/2014/main" id="{EE537E40-66BF-4650-85D5-AB09C982C4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78259" y="6598153"/>
            <a:ext cx="90150" cy="90000"/>
          </a:xfrm>
          <a:prstGeom prst="rect">
            <a:avLst/>
          </a:prstGeom>
        </p:spPr>
      </p:pic>
    </p:spTree>
    <p:extLst>
      <p:ext uri="{BB962C8B-B14F-4D97-AF65-F5344CB8AC3E}">
        <p14:creationId xmlns:p14="http://schemas.microsoft.com/office/powerpoint/2010/main" val="207882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break pic background">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EB88ED4A-1842-4F18-B2C3-7B89DF054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0000"/>
          <a:stretch/>
        </p:blipFill>
        <p:spPr>
          <a:xfrm>
            <a:off x="0" y="3429000"/>
            <a:ext cx="12192000" cy="3429000"/>
          </a:xfrm>
          <a:prstGeom prst="rect">
            <a:avLst/>
          </a:prstGeom>
        </p:spPr>
      </p:pic>
      <p:sp>
        <p:nvSpPr>
          <p:cNvPr id="3" name="Picture Placeholder 2">
            <a:extLst>
              <a:ext uri="{FF2B5EF4-FFF2-40B4-BE49-F238E27FC236}">
                <a16:creationId xmlns:a16="http://schemas.microsoft.com/office/drawing/2014/main" id="{DE4A0967-4D31-46B5-8FF0-700D4EF71EC5}"/>
              </a:ext>
            </a:extLst>
          </p:cNvPr>
          <p:cNvSpPr>
            <a:spLocks noGrp="1"/>
          </p:cNvSpPr>
          <p:nvPr>
            <p:ph type="pic" sz="quarter" idx="10"/>
          </p:nvPr>
        </p:nvSpPr>
        <p:spPr>
          <a:xfrm>
            <a:off x="0" y="0"/>
            <a:ext cx="12197752" cy="6771735"/>
          </a:xfrm>
          <a:custGeom>
            <a:avLst/>
            <a:gdLst>
              <a:gd name="connsiteX0" fmla="*/ 0 w 12192000"/>
              <a:gd name="connsiteY0" fmla="*/ 6762750 h 6762750"/>
              <a:gd name="connsiteX1" fmla="*/ 6096000 w 12192000"/>
              <a:gd name="connsiteY1" fmla="*/ 0 h 6762750"/>
              <a:gd name="connsiteX2" fmla="*/ 12192000 w 12192000"/>
              <a:gd name="connsiteY2" fmla="*/ 6762750 h 6762750"/>
              <a:gd name="connsiteX3" fmla="*/ 0 w 12192000"/>
              <a:gd name="connsiteY3" fmla="*/ 6762750 h 6762750"/>
              <a:gd name="connsiteX0" fmla="*/ 0 w 12192000"/>
              <a:gd name="connsiteY0" fmla="*/ 6754124 h 6754124"/>
              <a:gd name="connsiteX1" fmla="*/ 5751 w 12192000"/>
              <a:gd name="connsiteY1" fmla="*/ 0 h 6754124"/>
              <a:gd name="connsiteX2" fmla="*/ 12192000 w 12192000"/>
              <a:gd name="connsiteY2" fmla="*/ 6754124 h 6754124"/>
              <a:gd name="connsiteX3" fmla="*/ 0 w 12192000"/>
              <a:gd name="connsiteY3" fmla="*/ 6754124 h 6754124"/>
              <a:gd name="connsiteX0" fmla="*/ 0 w 12192000"/>
              <a:gd name="connsiteY0" fmla="*/ 6754124 h 6754124"/>
              <a:gd name="connsiteX1" fmla="*/ 5751 w 12192000"/>
              <a:gd name="connsiteY1" fmla="*/ 0 h 6754124"/>
              <a:gd name="connsiteX2" fmla="*/ 12192000 w 12192000"/>
              <a:gd name="connsiteY2" fmla="*/ 6754124 h 6754124"/>
              <a:gd name="connsiteX3" fmla="*/ 4226943 w 12192000"/>
              <a:gd name="connsiteY3" fmla="*/ 6745857 h 6754124"/>
              <a:gd name="connsiteX4" fmla="*/ 0 w 12192000"/>
              <a:gd name="connsiteY4" fmla="*/ 6754124 h 6754124"/>
              <a:gd name="connsiteX0" fmla="*/ 0 w 12192000"/>
              <a:gd name="connsiteY0" fmla="*/ 4433618 h 6754124"/>
              <a:gd name="connsiteX1" fmla="*/ 5751 w 12192000"/>
              <a:gd name="connsiteY1" fmla="*/ 0 h 6754124"/>
              <a:gd name="connsiteX2" fmla="*/ 12192000 w 12192000"/>
              <a:gd name="connsiteY2" fmla="*/ 6754124 h 6754124"/>
              <a:gd name="connsiteX3" fmla="*/ 4226943 w 12192000"/>
              <a:gd name="connsiteY3" fmla="*/ 6745857 h 6754124"/>
              <a:gd name="connsiteX4" fmla="*/ 0 w 12192000"/>
              <a:gd name="connsiteY4" fmla="*/ 4433618 h 6754124"/>
              <a:gd name="connsiteX0" fmla="*/ 0 w 12174747"/>
              <a:gd name="connsiteY0" fmla="*/ 4433618 h 6745857"/>
              <a:gd name="connsiteX1" fmla="*/ 5751 w 12174747"/>
              <a:gd name="connsiteY1" fmla="*/ 0 h 6745857"/>
              <a:gd name="connsiteX2" fmla="*/ 12174747 w 12174747"/>
              <a:gd name="connsiteY2" fmla="*/ 3536471 h 6745857"/>
              <a:gd name="connsiteX3" fmla="*/ 4226943 w 12174747"/>
              <a:gd name="connsiteY3" fmla="*/ 6745857 h 6745857"/>
              <a:gd name="connsiteX4" fmla="*/ 0 w 12174747"/>
              <a:gd name="connsiteY4" fmla="*/ 4433618 h 6745857"/>
              <a:gd name="connsiteX0" fmla="*/ 0 w 12174747"/>
              <a:gd name="connsiteY0" fmla="*/ 4433618 h 6763110"/>
              <a:gd name="connsiteX1" fmla="*/ 5751 w 12174747"/>
              <a:gd name="connsiteY1" fmla="*/ 0 h 6763110"/>
              <a:gd name="connsiteX2" fmla="*/ 12174747 w 12174747"/>
              <a:gd name="connsiteY2" fmla="*/ 3536471 h 6763110"/>
              <a:gd name="connsiteX3" fmla="*/ 4226943 w 12174747"/>
              <a:gd name="connsiteY3" fmla="*/ 6763110 h 6763110"/>
              <a:gd name="connsiteX4" fmla="*/ 0 w 12174747"/>
              <a:gd name="connsiteY4" fmla="*/ 4433618 h 6763110"/>
              <a:gd name="connsiteX0" fmla="*/ 0 w 12174747"/>
              <a:gd name="connsiteY0" fmla="*/ 4433618 h 6763110"/>
              <a:gd name="connsiteX1" fmla="*/ 5751 w 12174747"/>
              <a:gd name="connsiteY1" fmla="*/ 0 h 6763110"/>
              <a:gd name="connsiteX2" fmla="*/ 8367624 w 12174747"/>
              <a:gd name="connsiteY2" fmla="*/ 2415397 h 6763110"/>
              <a:gd name="connsiteX3" fmla="*/ 12174747 w 12174747"/>
              <a:gd name="connsiteY3" fmla="*/ 3536471 h 6763110"/>
              <a:gd name="connsiteX4" fmla="*/ 4226943 w 12174747"/>
              <a:gd name="connsiteY4" fmla="*/ 6763110 h 6763110"/>
              <a:gd name="connsiteX5" fmla="*/ 0 w 12174747"/>
              <a:gd name="connsiteY5" fmla="*/ 4433618 h 6763110"/>
              <a:gd name="connsiteX0" fmla="*/ 0 w 12197752"/>
              <a:gd name="connsiteY0" fmla="*/ 4442243 h 6771735"/>
              <a:gd name="connsiteX1" fmla="*/ 5751 w 12197752"/>
              <a:gd name="connsiteY1" fmla="*/ 8625 h 6771735"/>
              <a:gd name="connsiteX2" fmla="*/ 12197752 w 12197752"/>
              <a:gd name="connsiteY2" fmla="*/ 0 h 6771735"/>
              <a:gd name="connsiteX3" fmla="*/ 12174747 w 12197752"/>
              <a:gd name="connsiteY3" fmla="*/ 3545096 h 6771735"/>
              <a:gd name="connsiteX4" fmla="*/ 4226943 w 12197752"/>
              <a:gd name="connsiteY4" fmla="*/ 6771735 h 6771735"/>
              <a:gd name="connsiteX5" fmla="*/ 0 w 12197752"/>
              <a:gd name="connsiteY5" fmla="*/ 4442243 h 677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7752" h="6771735">
                <a:moveTo>
                  <a:pt x="0" y="4442243"/>
                </a:moveTo>
                <a:lnTo>
                  <a:pt x="5751" y="8625"/>
                </a:lnTo>
                <a:lnTo>
                  <a:pt x="12197752" y="0"/>
                </a:lnTo>
                <a:lnTo>
                  <a:pt x="12174747" y="3545096"/>
                </a:lnTo>
                <a:lnTo>
                  <a:pt x="4226943" y="6771735"/>
                </a:lnTo>
                <a:lnTo>
                  <a:pt x="0" y="4442243"/>
                </a:lnTo>
                <a:close/>
              </a:path>
            </a:pathLst>
          </a:custGeom>
        </p:spPr>
        <p:txBody>
          <a:bodyPr/>
          <a:lstStyle/>
          <a:p>
            <a:endParaRPr lang="en-GB"/>
          </a:p>
        </p:txBody>
      </p:sp>
    </p:spTree>
    <p:extLst>
      <p:ext uri="{BB962C8B-B14F-4D97-AF65-F5344CB8AC3E}">
        <p14:creationId xmlns:p14="http://schemas.microsoft.com/office/powerpoint/2010/main" val="222425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ngle content left">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13F1EC89-2957-469C-9314-6F71FCD990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2390"/>
          <a:stretch/>
        </p:blipFill>
        <p:spPr>
          <a:xfrm>
            <a:off x="0" y="2907102"/>
            <a:ext cx="12192000" cy="3950898"/>
          </a:xfrm>
          <a:prstGeom prst="rect">
            <a:avLst/>
          </a:prstGeom>
        </p:spPr>
      </p:pic>
      <p:sp>
        <p:nvSpPr>
          <p:cNvPr id="11" name="Content Placeholder 10">
            <a:extLst>
              <a:ext uri="{FF2B5EF4-FFF2-40B4-BE49-F238E27FC236}">
                <a16:creationId xmlns:a16="http://schemas.microsoft.com/office/drawing/2014/main" id="{FE8A2A18-577A-4670-A3DC-0CCBCC327542}"/>
              </a:ext>
            </a:extLst>
          </p:cNvPr>
          <p:cNvSpPr>
            <a:spLocks noGrp="1"/>
          </p:cNvSpPr>
          <p:nvPr>
            <p:ph sz="quarter" idx="11"/>
          </p:nvPr>
        </p:nvSpPr>
        <p:spPr>
          <a:xfrm>
            <a:off x="567599" y="567599"/>
            <a:ext cx="11052181" cy="5721058"/>
          </a:xfrm>
        </p:spPr>
        <p:txBody>
          <a:bodyPr>
            <a:normAutofit/>
          </a:bodyPr>
          <a:lstStyle>
            <a:lvl1pPr marL="0" indent="0">
              <a:buNone/>
              <a:defRPr sz="4800">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1046732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ingle content right">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13F1EC89-2957-469C-9314-6F71FCD99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1" name="Content Placeholder 10">
            <a:extLst>
              <a:ext uri="{FF2B5EF4-FFF2-40B4-BE49-F238E27FC236}">
                <a16:creationId xmlns:a16="http://schemas.microsoft.com/office/drawing/2014/main" id="{FE8A2A18-577A-4670-A3DC-0CCBCC327542}"/>
              </a:ext>
            </a:extLst>
          </p:cNvPr>
          <p:cNvSpPr>
            <a:spLocks noGrp="1"/>
          </p:cNvSpPr>
          <p:nvPr>
            <p:ph sz="quarter" idx="11"/>
          </p:nvPr>
        </p:nvSpPr>
        <p:spPr>
          <a:xfrm>
            <a:off x="567599" y="567599"/>
            <a:ext cx="11056799" cy="4888276"/>
          </a:xfrm>
        </p:spPr>
        <p:txBody>
          <a:bodyPr>
            <a:normAutofit/>
          </a:bodyPr>
          <a:lstStyle>
            <a:lvl1pPr marL="0" indent="0">
              <a:buNone/>
              <a:defRPr sz="4800">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553083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double content">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CD8AEB54-F2B6-42DB-B337-A340964B9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8">
            <a:extLst>
              <a:ext uri="{FF2B5EF4-FFF2-40B4-BE49-F238E27FC236}">
                <a16:creationId xmlns:a16="http://schemas.microsoft.com/office/drawing/2014/main" id="{2A5B2DAA-4148-42EC-84BE-A8D10D3A257C}"/>
              </a:ext>
            </a:extLst>
          </p:cNvPr>
          <p:cNvSpPr>
            <a:spLocks noGrp="1"/>
          </p:cNvSpPr>
          <p:nvPr>
            <p:ph type="body" sz="quarter" idx="10"/>
          </p:nvPr>
        </p:nvSpPr>
        <p:spPr>
          <a:xfrm>
            <a:off x="624750" y="567599"/>
            <a:ext cx="10900500" cy="720000"/>
          </a:xfrm>
        </p:spPr>
        <p:txBody>
          <a:bodyPr>
            <a:normAutofit/>
          </a:bodyPr>
          <a:lstStyle>
            <a:lvl1pPr marL="0" indent="0">
              <a:buNone/>
              <a:defRPr sz="360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Picture Placeholder 11">
            <a:extLst>
              <a:ext uri="{FF2B5EF4-FFF2-40B4-BE49-F238E27FC236}">
                <a16:creationId xmlns:a16="http://schemas.microsoft.com/office/drawing/2014/main" id="{196431B6-2888-4324-B2D9-6915792F1D32}"/>
              </a:ext>
            </a:extLst>
          </p:cNvPr>
          <p:cNvSpPr>
            <a:spLocks noGrp="1"/>
          </p:cNvSpPr>
          <p:nvPr>
            <p:ph type="pic" sz="quarter" idx="11"/>
          </p:nvPr>
        </p:nvSpPr>
        <p:spPr>
          <a:xfrm>
            <a:off x="6419850" y="1733550"/>
            <a:ext cx="3960000" cy="4320000"/>
          </a:xfrm>
        </p:spPr>
        <p:txBody>
          <a:bodyPr/>
          <a:lstStyle>
            <a:lvl1pPr marL="0" indent="0">
              <a:buNone/>
              <a:defRPr>
                <a:latin typeface="Century Gothic" panose="020B0502020202020204" pitchFamily="34" charset="0"/>
              </a:defRPr>
            </a:lvl1pPr>
          </a:lstStyle>
          <a:p>
            <a:endParaRPr lang="en-GB"/>
          </a:p>
        </p:txBody>
      </p:sp>
      <p:sp>
        <p:nvSpPr>
          <p:cNvPr id="14" name="Text Placeholder 13">
            <a:extLst>
              <a:ext uri="{FF2B5EF4-FFF2-40B4-BE49-F238E27FC236}">
                <a16:creationId xmlns:a16="http://schemas.microsoft.com/office/drawing/2014/main" id="{0A280530-2AB9-4686-909B-A5433A2C70AE}"/>
              </a:ext>
            </a:extLst>
          </p:cNvPr>
          <p:cNvSpPr>
            <a:spLocks noGrp="1"/>
          </p:cNvSpPr>
          <p:nvPr>
            <p:ph type="body" sz="quarter" idx="12"/>
          </p:nvPr>
        </p:nvSpPr>
        <p:spPr>
          <a:xfrm>
            <a:off x="624750" y="1733550"/>
            <a:ext cx="5471250" cy="4320000"/>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6394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single content">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CD8AEB54-F2B6-42DB-B337-A340964B9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ontent Placeholder 2">
            <a:extLst>
              <a:ext uri="{FF2B5EF4-FFF2-40B4-BE49-F238E27FC236}">
                <a16:creationId xmlns:a16="http://schemas.microsoft.com/office/drawing/2014/main" id="{B21AF912-A7DD-4F2F-AD1C-4ECE784EE417}"/>
              </a:ext>
            </a:extLst>
          </p:cNvPr>
          <p:cNvSpPr>
            <a:spLocks noGrp="1"/>
          </p:cNvSpPr>
          <p:nvPr>
            <p:ph sz="quarter" idx="13"/>
          </p:nvPr>
        </p:nvSpPr>
        <p:spPr>
          <a:xfrm>
            <a:off x="1905000" y="1676400"/>
            <a:ext cx="9719398" cy="4362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2A5B2DAA-4148-42EC-84BE-A8D10D3A257C}"/>
              </a:ext>
            </a:extLst>
          </p:cNvPr>
          <p:cNvSpPr>
            <a:spLocks noGrp="1"/>
          </p:cNvSpPr>
          <p:nvPr>
            <p:ph type="body" sz="quarter" idx="10"/>
          </p:nvPr>
        </p:nvSpPr>
        <p:spPr>
          <a:xfrm>
            <a:off x="1904999" y="567599"/>
            <a:ext cx="9719399" cy="781051"/>
          </a:xfrm>
        </p:spPr>
        <p:txBody>
          <a:bodyPr>
            <a:normAutofit/>
          </a:bodyPr>
          <a:lstStyle>
            <a:lvl1pPr marL="0" indent="0">
              <a:buNone/>
              <a:defRPr sz="360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192974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two columns text">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AD8C0851-B141-473B-89F7-AE0E8650A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8">
            <a:extLst>
              <a:ext uri="{FF2B5EF4-FFF2-40B4-BE49-F238E27FC236}">
                <a16:creationId xmlns:a16="http://schemas.microsoft.com/office/drawing/2014/main" id="{C15A3691-6D3F-49A8-A783-304C702C6295}"/>
              </a:ext>
            </a:extLst>
          </p:cNvPr>
          <p:cNvSpPr>
            <a:spLocks noGrp="1"/>
          </p:cNvSpPr>
          <p:nvPr>
            <p:ph type="body" sz="quarter" idx="10"/>
          </p:nvPr>
        </p:nvSpPr>
        <p:spPr>
          <a:xfrm>
            <a:off x="624750" y="567599"/>
            <a:ext cx="10942500" cy="781051"/>
          </a:xfrm>
        </p:spPr>
        <p:txBody>
          <a:bodyPr>
            <a:normAutofit/>
          </a:bodyPr>
          <a:lstStyle>
            <a:lvl1pPr marL="0" indent="0">
              <a:buNone/>
              <a:defRPr sz="360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D31FFBD0-1C9E-49E6-BA9C-256F7D65DD07}"/>
              </a:ext>
            </a:extLst>
          </p:cNvPr>
          <p:cNvSpPr>
            <a:spLocks noGrp="1"/>
          </p:cNvSpPr>
          <p:nvPr>
            <p:ph type="body" sz="quarter" idx="11"/>
          </p:nvPr>
        </p:nvSpPr>
        <p:spPr>
          <a:xfrm>
            <a:off x="609600" y="1562100"/>
            <a:ext cx="5256000" cy="4667250"/>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0065A7CE-A828-4F92-934F-C0E514085E2A}"/>
              </a:ext>
            </a:extLst>
          </p:cNvPr>
          <p:cNvSpPr>
            <a:spLocks noGrp="1"/>
          </p:cNvSpPr>
          <p:nvPr>
            <p:ph type="body" sz="quarter" idx="12"/>
          </p:nvPr>
        </p:nvSpPr>
        <p:spPr>
          <a:xfrm>
            <a:off x="6311250" y="1562099"/>
            <a:ext cx="5256000" cy="4667249"/>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47018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two columns text_1">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AD8C0851-B141-473B-89F7-AE0E8650A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Text Placeholder 8">
            <a:extLst>
              <a:ext uri="{FF2B5EF4-FFF2-40B4-BE49-F238E27FC236}">
                <a16:creationId xmlns:a16="http://schemas.microsoft.com/office/drawing/2014/main" id="{C15A3691-6D3F-49A8-A783-304C702C6295}"/>
              </a:ext>
            </a:extLst>
          </p:cNvPr>
          <p:cNvSpPr>
            <a:spLocks noGrp="1"/>
          </p:cNvSpPr>
          <p:nvPr>
            <p:ph type="body" sz="quarter" idx="10"/>
          </p:nvPr>
        </p:nvSpPr>
        <p:spPr>
          <a:xfrm>
            <a:off x="624750" y="567599"/>
            <a:ext cx="10942500" cy="781051"/>
          </a:xfrm>
        </p:spPr>
        <p:txBody>
          <a:bodyPr>
            <a:normAutofit/>
          </a:bodyPr>
          <a:lstStyle>
            <a:lvl1pPr marL="0" indent="0">
              <a:buNone/>
              <a:defRPr sz="360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D31FFBD0-1C9E-49E6-BA9C-256F7D65DD07}"/>
              </a:ext>
            </a:extLst>
          </p:cNvPr>
          <p:cNvSpPr>
            <a:spLocks noGrp="1"/>
          </p:cNvSpPr>
          <p:nvPr>
            <p:ph type="body" sz="quarter" idx="11"/>
          </p:nvPr>
        </p:nvSpPr>
        <p:spPr>
          <a:xfrm>
            <a:off x="609600" y="1562100"/>
            <a:ext cx="5256000" cy="4667250"/>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0065A7CE-A828-4F92-934F-C0E514085E2A}"/>
              </a:ext>
            </a:extLst>
          </p:cNvPr>
          <p:cNvSpPr>
            <a:spLocks noGrp="1"/>
          </p:cNvSpPr>
          <p:nvPr>
            <p:ph type="body" sz="quarter" idx="12"/>
          </p:nvPr>
        </p:nvSpPr>
        <p:spPr>
          <a:xfrm>
            <a:off x="6326402" y="1562100"/>
            <a:ext cx="5256000" cy="4667250"/>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44858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and background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60DD920-7385-4DCB-B714-F081CC5515DB}"/>
              </a:ext>
            </a:extLst>
          </p:cNvPr>
          <p:cNvSpPr>
            <a:spLocks noGrp="1"/>
          </p:cNvSpPr>
          <p:nvPr>
            <p:ph type="pic" sz="quarter" idx="10"/>
          </p:nvPr>
        </p:nvSpPr>
        <p:spPr>
          <a:xfrm>
            <a:off x="-9458" y="0"/>
            <a:ext cx="12197313" cy="6858000"/>
          </a:xfrm>
          <a:custGeom>
            <a:avLst/>
            <a:gdLst>
              <a:gd name="connsiteX0" fmla="*/ 1526865 w 12192000"/>
              <a:gd name="connsiteY0" fmla="*/ 0 h 6858000"/>
              <a:gd name="connsiteX1" fmla="*/ 11048977 w 12192000"/>
              <a:gd name="connsiteY1" fmla="*/ 0 h 6858000"/>
              <a:gd name="connsiteX2" fmla="*/ 12192000 w 12192000"/>
              <a:gd name="connsiteY2" fmla="*/ 1143023 h 6858000"/>
              <a:gd name="connsiteX3" fmla="*/ 12192000 w 12192000"/>
              <a:gd name="connsiteY3" fmla="*/ 5331135 h 6858000"/>
              <a:gd name="connsiteX4" fmla="*/ 10665135 w 12192000"/>
              <a:gd name="connsiteY4" fmla="*/ 6858000 h 6858000"/>
              <a:gd name="connsiteX5" fmla="*/ 1143023 w 12192000"/>
              <a:gd name="connsiteY5" fmla="*/ 6858000 h 6858000"/>
              <a:gd name="connsiteX6" fmla="*/ 0 w 12192000"/>
              <a:gd name="connsiteY6" fmla="*/ 5714977 h 6858000"/>
              <a:gd name="connsiteX7" fmla="*/ 0 w 12192000"/>
              <a:gd name="connsiteY7" fmla="*/ 1526865 h 6858000"/>
              <a:gd name="connsiteX8" fmla="*/ 1526865 w 12192000"/>
              <a:gd name="connsiteY8" fmla="*/ 0 h 6858000"/>
              <a:gd name="connsiteX0" fmla="*/ 7418707 w 12192000"/>
              <a:gd name="connsiteY0" fmla="*/ 0 h 6858000"/>
              <a:gd name="connsiteX1" fmla="*/ 11048977 w 12192000"/>
              <a:gd name="connsiteY1" fmla="*/ 0 h 6858000"/>
              <a:gd name="connsiteX2" fmla="*/ 12192000 w 12192000"/>
              <a:gd name="connsiteY2" fmla="*/ 1143023 h 6858000"/>
              <a:gd name="connsiteX3" fmla="*/ 12192000 w 12192000"/>
              <a:gd name="connsiteY3" fmla="*/ 5331135 h 6858000"/>
              <a:gd name="connsiteX4" fmla="*/ 10665135 w 12192000"/>
              <a:gd name="connsiteY4" fmla="*/ 6858000 h 6858000"/>
              <a:gd name="connsiteX5" fmla="*/ 1143023 w 12192000"/>
              <a:gd name="connsiteY5" fmla="*/ 6858000 h 6858000"/>
              <a:gd name="connsiteX6" fmla="*/ 0 w 12192000"/>
              <a:gd name="connsiteY6" fmla="*/ 5714977 h 6858000"/>
              <a:gd name="connsiteX7" fmla="*/ 0 w 12192000"/>
              <a:gd name="connsiteY7" fmla="*/ 1526865 h 6858000"/>
              <a:gd name="connsiteX8" fmla="*/ 7418707 w 12192000"/>
              <a:gd name="connsiteY8" fmla="*/ 0 h 6858000"/>
              <a:gd name="connsiteX0" fmla="*/ 7418707 w 12204916"/>
              <a:gd name="connsiteY0" fmla="*/ 0 h 6858000"/>
              <a:gd name="connsiteX1" fmla="*/ 12204916 w 12204916"/>
              <a:gd name="connsiteY1" fmla="*/ 0 h 6858000"/>
              <a:gd name="connsiteX2" fmla="*/ 12192000 w 12204916"/>
              <a:gd name="connsiteY2" fmla="*/ 1143023 h 6858000"/>
              <a:gd name="connsiteX3" fmla="*/ 12192000 w 12204916"/>
              <a:gd name="connsiteY3" fmla="*/ 5331135 h 6858000"/>
              <a:gd name="connsiteX4" fmla="*/ 10665135 w 12204916"/>
              <a:gd name="connsiteY4" fmla="*/ 6858000 h 6858000"/>
              <a:gd name="connsiteX5" fmla="*/ 1143023 w 12204916"/>
              <a:gd name="connsiteY5" fmla="*/ 6858000 h 6858000"/>
              <a:gd name="connsiteX6" fmla="*/ 0 w 12204916"/>
              <a:gd name="connsiteY6" fmla="*/ 5714977 h 6858000"/>
              <a:gd name="connsiteX7" fmla="*/ 0 w 12204916"/>
              <a:gd name="connsiteY7" fmla="*/ 1526865 h 6858000"/>
              <a:gd name="connsiteX8" fmla="*/ 7418707 w 12204916"/>
              <a:gd name="connsiteY8" fmla="*/ 0 h 6858000"/>
              <a:gd name="connsiteX0" fmla="*/ 7418707 w 12204916"/>
              <a:gd name="connsiteY0" fmla="*/ 0 h 6858000"/>
              <a:gd name="connsiteX1" fmla="*/ 12204916 w 12204916"/>
              <a:gd name="connsiteY1" fmla="*/ 0 h 6858000"/>
              <a:gd name="connsiteX2" fmla="*/ 12192000 w 12204916"/>
              <a:gd name="connsiteY2" fmla="*/ 1143023 h 6858000"/>
              <a:gd name="connsiteX3" fmla="*/ 12200627 w 12204916"/>
              <a:gd name="connsiteY3" fmla="*/ 5227618 h 6858000"/>
              <a:gd name="connsiteX4" fmla="*/ 10665135 w 12204916"/>
              <a:gd name="connsiteY4" fmla="*/ 6858000 h 6858000"/>
              <a:gd name="connsiteX5" fmla="*/ 1143023 w 12204916"/>
              <a:gd name="connsiteY5" fmla="*/ 6858000 h 6858000"/>
              <a:gd name="connsiteX6" fmla="*/ 0 w 12204916"/>
              <a:gd name="connsiteY6" fmla="*/ 5714977 h 6858000"/>
              <a:gd name="connsiteX7" fmla="*/ 0 w 12204916"/>
              <a:gd name="connsiteY7" fmla="*/ 1526865 h 6858000"/>
              <a:gd name="connsiteX8" fmla="*/ 7418707 w 12204916"/>
              <a:gd name="connsiteY8" fmla="*/ 0 h 6858000"/>
              <a:gd name="connsiteX0" fmla="*/ 7418707 w 12204916"/>
              <a:gd name="connsiteY0" fmla="*/ 0 h 6858000"/>
              <a:gd name="connsiteX1" fmla="*/ 12204916 w 12204916"/>
              <a:gd name="connsiteY1" fmla="*/ 0 h 6858000"/>
              <a:gd name="connsiteX2" fmla="*/ 12192000 w 12204916"/>
              <a:gd name="connsiteY2" fmla="*/ 1143023 h 6858000"/>
              <a:gd name="connsiteX3" fmla="*/ 12200627 w 12204916"/>
              <a:gd name="connsiteY3" fmla="*/ 5227618 h 6858000"/>
              <a:gd name="connsiteX4" fmla="*/ 8103090 w 12204916"/>
              <a:gd name="connsiteY4" fmla="*/ 6858000 h 6858000"/>
              <a:gd name="connsiteX5" fmla="*/ 1143023 w 12204916"/>
              <a:gd name="connsiteY5" fmla="*/ 6858000 h 6858000"/>
              <a:gd name="connsiteX6" fmla="*/ 0 w 12204916"/>
              <a:gd name="connsiteY6" fmla="*/ 5714977 h 6858000"/>
              <a:gd name="connsiteX7" fmla="*/ 0 w 12204916"/>
              <a:gd name="connsiteY7" fmla="*/ 1526865 h 6858000"/>
              <a:gd name="connsiteX8" fmla="*/ 7418707 w 12204916"/>
              <a:gd name="connsiteY8" fmla="*/ 0 h 6858000"/>
              <a:gd name="connsiteX0" fmla="*/ 7427334 w 12213543"/>
              <a:gd name="connsiteY0" fmla="*/ 0 h 6858000"/>
              <a:gd name="connsiteX1" fmla="*/ 12213543 w 12213543"/>
              <a:gd name="connsiteY1" fmla="*/ 0 h 6858000"/>
              <a:gd name="connsiteX2" fmla="*/ 12200627 w 12213543"/>
              <a:gd name="connsiteY2" fmla="*/ 1143023 h 6858000"/>
              <a:gd name="connsiteX3" fmla="*/ 12209254 w 12213543"/>
              <a:gd name="connsiteY3" fmla="*/ 5227618 h 6858000"/>
              <a:gd name="connsiteX4" fmla="*/ 8111717 w 12213543"/>
              <a:gd name="connsiteY4" fmla="*/ 6858000 h 6858000"/>
              <a:gd name="connsiteX5" fmla="*/ 1151650 w 12213543"/>
              <a:gd name="connsiteY5" fmla="*/ 6858000 h 6858000"/>
              <a:gd name="connsiteX6" fmla="*/ 0 w 12213543"/>
              <a:gd name="connsiteY6" fmla="*/ 6853664 h 6858000"/>
              <a:gd name="connsiteX7" fmla="*/ 8627 w 12213543"/>
              <a:gd name="connsiteY7" fmla="*/ 1526865 h 6858000"/>
              <a:gd name="connsiteX8" fmla="*/ 7427334 w 12213543"/>
              <a:gd name="connsiteY8" fmla="*/ 0 h 6858000"/>
              <a:gd name="connsiteX0" fmla="*/ 7428163 w 12214372"/>
              <a:gd name="connsiteY0" fmla="*/ 0 h 6858000"/>
              <a:gd name="connsiteX1" fmla="*/ 12214372 w 12214372"/>
              <a:gd name="connsiteY1" fmla="*/ 0 h 6858000"/>
              <a:gd name="connsiteX2" fmla="*/ 12201456 w 12214372"/>
              <a:gd name="connsiteY2" fmla="*/ 1143023 h 6858000"/>
              <a:gd name="connsiteX3" fmla="*/ 12210083 w 12214372"/>
              <a:gd name="connsiteY3" fmla="*/ 5227618 h 6858000"/>
              <a:gd name="connsiteX4" fmla="*/ 8112546 w 12214372"/>
              <a:gd name="connsiteY4" fmla="*/ 6858000 h 6858000"/>
              <a:gd name="connsiteX5" fmla="*/ 1152479 w 12214372"/>
              <a:gd name="connsiteY5" fmla="*/ 6858000 h 6858000"/>
              <a:gd name="connsiteX6" fmla="*/ 829 w 12214372"/>
              <a:gd name="connsiteY6" fmla="*/ 6853664 h 6858000"/>
              <a:gd name="connsiteX7" fmla="*/ 830 w 12214372"/>
              <a:gd name="connsiteY7" fmla="*/ 1518238 h 6858000"/>
              <a:gd name="connsiteX8" fmla="*/ 7428163 w 12214372"/>
              <a:gd name="connsiteY8" fmla="*/ 0 h 6858000"/>
              <a:gd name="connsiteX0" fmla="*/ 7428163 w 12210083"/>
              <a:gd name="connsiteY0" fmla="*/ 0 h 6858000"/>
              <a:gd name="connsiteX1" fmla="*/ 12205746 w 12210083"/>
              <a:gd name="connsiteY1" fmla="*/ 0 h 6858000"/>
              <a:gd name="connsiteX2" fmla="*/ 12201456 w 12210083"/>
              <a:gd name="connsiteY2" fmla="*/ 1143023 h 6858000"/>
              <a:gd name="connsiteX3" fmla="*/ 12210083 w 12210083"/>
              <a:gd name="connsiteY3" fmla="*/ 5227618 h 6858000"/>
              <a:gd name="connsiteX4" fmla="*/ 8112546 w 12210083"/>
              <a:gd name="connsiteY4" fmla="*/ 6858000 h 6858000"/>
              <a:gd name="connsiteX5" fmla="*/ 1152479 w 12210083"/>
              <a:gd name="connsiteY5" fmla="*/ 6858000 h 6858000"/>
              <a:gd name="connsiteX6" fmla="*/ 829 w 12210083"/>
              <a:gd name="connsiteY6" fmla="*/ 6853664 h 6858000"/>
              <a:gd name="connsiteX7" fmla="*/ 830 w 12210083"/>
              <a:gd name="connsiteY7" fmla="*/ 1518238 h 6858000"/>
              <a:gd name="connsiteX8" fmla="*/ 7428163 w 12210083"/>
              <a:gd name="connsiteY8" fmla="*/ 0 h 6858000"/>
              <a:gd name="connsiteX0" fmla="*/ 7428163 w 12210083"/>
              <a:gd name="connsiteY0" fmla="*/ 0 h 6858000"/>
              <a:gd name="connsiteX1" fmla="*/ 12205746 w 12210083"/>
              <a:gd name="connsiteY1" fmla="*/ 0 h 6858000"/>
              <a:gd name="connsiteX2" fmla="*/ 12210083 w 12210083"/>
              <a:gd name="connsiteY2" fmla="*/ 5227618 h 6858000"/>
              <a:gd name="connsiteX3" fmla="*/ 8112546 w 12210083"/>
              <a:gd name="connsiteY3" fmla="*/ 6858000 h 6858000"/>
              <a:gd name="connsiteX4" fmla="*/ 1152479 w 12210083"/>
              <a:gd name="connsiteY4" fmla="*/ 6858000 h 6858000"/>
              <a:gd name="connsiteX5" fmla="*/ 829 w 12210083"/>
              <a:gd name="connsiteY5" fmla="*/ 6853664 h 6858000"/>
              <a:gd name="connsiteX6" fmla="*/ 830 w 12210083"/>
              <a:gd name="connsiteY6" fmla="*/ 1518238 h 6858000"/>
              <a:gd name="connsiteX7" fmla="*/ 7428163 w 12210083"/>
              <a:gd name="connsiteY7" fmla="*/ 0 h 6858000"/>
              <a:gd name="connsiteX0" fmla="*/ 7428163 w 12205754"/>
              <a:gd name="connsiteY0" fmla="*/ 0 h 6858000"/>
              <a:gd name="connsiteX1" fmla="*/ 12205746 w 12205754"/>
              <a:gd name="connsiteY1" fmla="*/ 0 h 6858000"/>
              <a:gd name="connsiteX2" fmla="*/ 12028928 w 12205754"/>
              <a:gd name="connsiteY2" fmla="*/ 5210365 h 6858000"/>
              <a:gd name="connsiteX3" fmla="*/ 8112546 w 12205754"/>
              <a:gd name="connsiteY3" fmla="*/ 6858000 h 6858000"/>
              <a:gd name="connsiteX4" fmla="*/ 1152479 w 12205754"/>
              <a:gd name="connsiteY4" fmla="*/ 6858000 h 6858000"/>
              <a:gd name="connsiteX5" fmla="*/ 829 w 12205754"/>
              <a:gd name="connsiteY5" fmla="*/ 6853664 h 6858000"/>
              <a:gd name="connsiteX6" fmla="*/ 830 w 12205754"/>
              <a:gd name="connsiteY6" fmla="*/ 1518238 h 6858000"/>
              <a:gd name="connsiteX7" fmla="*/ 7428163 w 12205754"/>
              <a:gd name="connsiteY7" fmla="*/ 0 h 6858000"/>
              <a:gd name="connsiteX0" fmla="*/ 7428163 w 12205839"/>
              <a:gd name="connsiteY0" fmla="*/ 0 h 6858000"/>
              <a:gd name="connsiteX1" fmla="*/ 12205746 w 12205839"/>
              <a:gd name="connsiteY1" fmla="*/ 0 h 6858000"/>
              <a:gd name="connsiteX2" fmla="*/ 12192830 w 12205839"/>
              <a:gd name="connsiteY2" fmla="*/ 5227618 h 6858000"/>
              <a:gd name="connsiteX3" fmla="*/ 8112546 w 12205839"/>
              <a:gd name="connsiteY3" fmla="*/ 6858000 h 6858000"/>
              <a:gd name="connsiteX4" fmla="*/ 1152479 w 12205839"/>
              <a:gd name="connsiteY4" fmla="*/ 6858000 h 6858000"/>
              <a:gd name="connsiteX5" fmla="*/ 829 w 12205839"/>
              <a:gd name="connsiteY5" fmla="*/ 6853664 h 6858000"/>
              <a:gd name="connsiteX6" fmla="*/ 830 w 12205839"/>
              <a:gd name="connsiteY6" fmla="*/ 1518238 h 6858000"/>
              <a:gd name="connsiteX7" fmla="*/ 7428163 w 12205839"/>
              <a:gd name="connsiteY7" fmla="*/ 0 h 6858000"/>
              <a:gd name="connsiteX0" fmla="*/ 7428163 w 12192830"/>
              <a:gd name="connsiteY0" fmla="*/ 0 h 6858000"/>
              <a:gd name="connsiteX1" fmla="*/ 11921074 w 12192830"/>
              <a:gd name="connsiteY1" fmla="*/ 215661 h 6858000"/>
              <a:gd name="connsiteX2" fmla="*/ 12192830 w 12192830"/>
              <a:gd name="connsiteY2" fmla="*/ 5227618 h 6858000"/>
              <a:gd name="connsiteX3" fmla="*/ 8112546 w 12192830"/>
              <a:gd name="connsiteY3" fmla="*/ 6858000 h 6858000"/>
              <a:gd name="connsiteX4" fmla="*/ 1152479 w 12192830"/>
              <a:gd name="connsiteY4" fmla="*/ 6858000 h 6858000"/>
              <a:gd name="connsiteX5" fmla="*/ 829 w 12192830"/>
              <a:gd name="connsiteY5" fmla="*/ 6853664 h 6858000"/>
              <a:gd name="connsiteX6" fmla="*/ 830 w 12192830"/>
              <a:gd name="connsiteY6" fmla="*/ 1518238 h 6858000"/>
              <a:gd name="connsiteX7" fmla="*/ 7428163 w 12192830"/>
              <a:gd name="connsiteY7" fmla="*/ 0 h 6858000"/>
              <a:gd name="connsiteX0" fmla="*/ 7428163 w 12205839"/>
              <a:gd name="connsiteY0" fmla="*/ 0 h 6858000"/>
              <a:gd name="connsiteX1" fmla="*/ 12205746 w 12205839"/>
              <a:gd name="connsiteY1" fmla="*/ 8627 h 6858000"/>
              <a:gd name="connsiteX2" fmla="*/ 12192830 w 12205839"/>
              <a:gd name="connsiteY2" fmla="*/ 5227618 h 6858000"/>
              <a:gd name="connsiteX3" fmla="*/ 8112546 w 12205839"/>
              <a:gd name="connsiteY3" fmla="*/ 6858000 h 6858000"/>
              <a:gd name="connsiteX4" fmla="*/ 1152479 w 12205839"/>
              <a:gd name="connsiteY4" fmla="*/ 6858000 h 6858000"/>
              <a:gd name="connsiteX5" fmla="*/ 829 w 12205839"/>
              <a:gd name="connsiteY5" fmla="*/ 6853664 h 6858000"/>
              <a:gd name="connsiteX6" fmla="*/ 830 w 12205839"/>
              <a:gd name="connsiteY6" fmla="*/ 1518238 h 6858000"/>
              <a:gd name="connsiteX7" fmla="*/ 7428163 w 12205839"/>
              <a:gd name="connsiteY7" fmla="*/ 0 h 6858000"/>
              <a:gd name="connsiteX0" fmla="*/ 7428163 w 12205839"/>
              <a:gd name="connsiteY0" fmla="*/ 0 h 6858000"/>
              <a:gd name="connsiteX1" fmla="*/ 12205746 w 12205839"/>
              <a:gd name="connsiteY1" fmla="*/ 8627 h 6858000"/>
              <a:gd name="connsiteX2" fmla="*/ 12192830 w 12205839"/>
              <a:gd name="connsiteY2" fmla="*/ 5227618 h 6858000"/>
              <a:gd name="connsiteX3" fmla="*/ 8112546 w 12205839"/>
              <a:gd name="connsiteY3" fmla="*/ 6858000 h 6858000"/>
              <a:gd name="connsiteX4" fmla="*/ 1152479 w 12205839"/>
              <a:gd name="connsiteY4" fmla="*/ 6858000 h 6858000"/>
              <a:gd name="connsiteX5" fmla="*/ 829 w 12205839"/>
              <a:gd name="connsiteY5" fmla="*/ 6853664 h 6858000"/>
              <a:gd name="connsiteX6" fmla="*/ 830 w 12205839"/>
              <a:gd name="connsiteY6" fmla="*/ 1518238 h 6858000"/>
              <a:gd name="connsiteX7" fmla="*/ 7428163 w 12205839"/>
              <a:gd name="connsiteY7" fmla="*/ 0 h 6858000"/>
              <a:gd name="connsiteX0" fmla="*/ 7428163 w 12205839"/>
              <a:gd name="connsiteY0" fmla="*/ 0 h 6858000"/>
              <a:gd name="connsiteX1" fmla="*/ 12205746 w 12205839"/>
              <a:gd name="connsiteY1" fmla="*/ 8627 h 6858000"/>
              <a:gd name="connsiteX2" fmla="*/ 12192830 w 12205839"/>
              <a:gd name="connsiteY2" fmla="*/ 5227618 h 6858000"/>
              <a:gd name="connsiteX3" fmla="*/ 8112546 w 12205839"/>
              <a:gd name="connsiteY3" fmla="*/ 6858000 h 6858000"/>
              <a:gd name="connsiteX4" fmla="*/ 1152479 w 12205839"/>
              <a:gd name="connsiteY4" fmla="*/ 6858000 h 6858000"/>
              <a:gd name="connsiteX5" fmla="*/ 829 w 12205839"/>
              <a:gd name="connsiteY5" fmla="*/ 6853664 h 6858000"/>
              <a:gd name="connsiteX6" fmla="*/ 830 w 12205839"/>
              <a:gd name="connsiteY6" fmla="*/ 1518238 h 6858000"/>
              <a:gd name="connsiteX7" fmla="*/ 7428163 w 12205839"/>
              <a:gd name="connsiteY7" fmla="*/ 0 h 6858000"/>
              <a:gd name="connsiteX0" fmla="*/ 7428163 w 12197313"/>
              <a:gd name="connsiteY0" fmla="*/ 0 h 6858000"/>
              <a:gd name="connsiteX1" fmla="*/ 12197120 w 12197313"/>
              <a:gd name="connsiteY1" fmla="*/ 8627 h 6858000"/>
              <a:gd name="connsiteX2" fmla="*/ 12192830 w 12197313"/>
              <a:gd name="connsiteY2" fmla="*/ 5227618 h 6858000"/>
              <a:gd name="connsiteX3" fmla="*/ 8112546 w 12197313"/>
              <a:gd name="connsiteY3" fmla="*/ 6858000 h 6858000"/>
              <a:gd name="connsiteX4" fmla="*/ 1152479 w 12197313"/>
              <a:gd name="connsiteY4" fmla="*/ 6858000 h 6858000"/>
              <a:gd name="connsiteX5" fmla="*/ 829 w 12197313"/>
              <a:gd name="connsiteY5" fmla="*/ 6853664 h 6858000"/>
              <a:gd name="connsiteX6" fmla="*/ 830 w 12197313"/>
              <a:gd name="connsiteY6" fmla="*/ 1518238 h 6858000"/>
              <a:gd name="connsiteX7" fmla="*/ 7428163 w 12197313"/>
              <a:gd name="connsiteY7" fmla="*/ 0 h 6858000"/>
              <a:gd name="connsiteX0" fmla="*/ 7428163 w 12197313"/>
              <a:gd name="connsiteY0" fmla="*/ 0 h 6858000"/>
              <a:gd name="connsiteX1" fmla="*/ 12197120 w 12197313"/>
              <a:gd name="connsiteY1" fmla="*/ 8627 h 6858000"/>
              <a:gd name="connsiteX2" fmla="*/ 12192830 w 12197313"/>
              <a:gd name="connsiteY2" fmla="*/ 5227618 h 6858000"/>
              <a:gd name="connsiteX3" fmla="*/ 8112546 w 12197313"/>
              <a:gd name="connsiteY3" fmla="*/ 6858000 h 6858000"/>
              <a:gd name="connsiteX4" fmla="*/ 829 w 12197313"/>
              <a:gd name="connsiteY4" fmla="*/ 6853664 h 6858000"/>
              <a:gd name="connsiteX5" fmla="*/ 830 w 12197313"/>
              <a:gd name="connsiteY5" fmla="*/ 1518238 h 6858000"/>
              <a:gd name="connsiteX6" fmla="*/ 7428163 w 1219731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7313" h="6858000">
                <a:moveTo>
                  <a:pt x="7428163" y="0"/>
                </a:moveTo>
                <a:lnTo>
                  <a:pt x="12197120" y="8627"/>
                </a:lnTo>
                <a:cubicBezTo>
                  <a:pt x="12198566" y="1751166"/>
                  <a:pt x="12191384" y="3485079"/>
                  <a:pt x="12192830" y="5227618"/>
                </a:cubicBezTo>
                <a:lnTo>
                  <a:pt x="8112546" y="6858000"/>
                </a:lnTo>
                <a:lnTo>
                  <a:pt x="829" y="6853664"/>
                </a:lnTo>
                <a:cubicBezTo>
                  <a:pt x="3705" y="5078064"/>
                  <a:pt x="-2046" y="3293838"/>
                  <a:pt x="830" y="1518238"/>
                </a:cubicBezTo>
                <a:lnTo>
                  <a:pt x="7428163" y="0"/>
                </a:lnTo>
                <a:close/>
              </a:path>
            </a:pathLst>
          </a:custGeom>
        </p:spPr>
        <p:txBody>
          <a:bodyPr/>
          <a:lstStyle/>
          <a:p>
            <a:endParaRPr lang="en-GB"/>
          </a:p>
        </p:txBody>
      </p:sp>
      <p:pic>
        <p:nvPicPr>
          <p:cNvPr id="7" name="Picture 6" descr="A picture containing text, display&#10;&#10;Description automatically generated">
            <a:extLst>
              <a:ext uri="{FF2B5EF4-FFF2-40B4-BE49-F238E27FC236}">
                <a16:creationId xmlns:a16="http://schemas.microsoft.com/office/drawing/2014/main" id="{14CCDBAA-3129-410D-9F51-1340E169710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5597"/>
          <a:stretch/>
        </p:blipFill>
        <p:spPr>
          <a:xfrm>
            <a:off x="0" y="5184474"/>
            <a:ext cx="12192000" cy="1673525"/>
          </a:xfrm>
          <a:prstGeom prst="rect">
            <a:avLst/>
          </a:prstGeom>
        </p:spPr>
      </p:pic>
      <p:sp>
        <p:nvSpPr>
          <p:cNvPr id="11" name="Text Placeholder 10">
            <a:extLst>
              <a:ext uri="{FF2B5EF4-FFF2-40B4-BE49-F238E27FC236}">
                <a16:creationId xmlns:a16="http://schemas.microsoft.com/office/drawing/2014/main" id="{B7100749-7E92-4B59-8C85-02EF82305D85}"/>
              </a:ext>
            </a:extLst>
          </p:cNvPr>
          <p:cNvSpPr>
            <a:spLocks noGrp="1"/>
          </p:cNvSpPr>
          <p:nvPr>
            <p:ph type="body" sz="quarter" idx="11"/>
          </p:nvPr>
        </p:nvSpPr>
        <p:spPr>
          <a:xfrm>
            <a:off x="590550" y="1943100"/>
            <a:ext cx="5505450" cy="4171950"/>
          </a:xfrm>
          <a:solidFill>
            <a:schemeClr val="bg1">
              <a:alpha val="50000"/>
            </a:schemeClr>
          </a:solidFill>
        </p:spPr>
        <p:txBody>
          <a:bodyPr lIns="180000" tIns="180000" rIns="180000" bIns="180000"/>
          <a:lstStyle>
            <a:lvl1pPr marL="0" indent="0">
              <a:buNone/>
              <a:defRPr sz="3600">
                <a:latin typeface="Century Gothic" panose="020B0502020202020204" pitchFamily="34" charset="0"/>
              </a:defRPr>
            </a:lvl1pPr>
            <a:lvl2pPr marL="0" indent="0">
              <a:buFont typeface="Arial" panose="020B0604020202020204" pitchFamily="34" charset="0"/>
              <a:buNone/>
              <a:defRPr sz="2600">
                <a:latin typeface="Century Gothic" panose="020B0502020202020204" pitchFamily="34" charset="0"/>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a:p>
            <a:pPr lvl="1"/>
            <a:r>
              <a:rPr lang="en-US" dirty="0"/>
              <a:t>Second level</a:t>
            </a:r>
          </a:p>
        </p:txBody>
      </p:sp>
      <p:pic>
        <p:nvPicPr>
          <p:cNvPr id="5" name="Picture 4" descr="A picture containing text, display&#10;&#10;Description automatically generated">
            <a:extLst>
              <a:ext uri="{FF2B5EF4-FFF2-40B4-BE49-F238E27FC236}">
                <a16:creationId xmlns:a16="http://schemas.microsoft.com/office/drawing/2014/main" id="{E906D34D-7444-4FA6-AB57-53F1994789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7107"/>
          <a:stretch/>
        </p:blipFill>
        <p:spPr>
          <a:xfrm>
            <a:off x="0" y="0"/>
            <a:ext cx="12192000" cy="1570008"/>
          </a:xfrm>
          <a:prstGeom prst="rect">
            <a:avLst/>
          </a:prstGeom>
        </p:spPr>
      </p:pic>
    </p:spTree>
    <p:extLst>
      <p:ext uri="{BB962C8B-B14F-4D97-AF65-F5344CB8AC3E}">
        <p14:creationId xmlns:p14="http://schemas.microsoft.com/office/powerpoint/2010/main" val="349854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ic background">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EB88ED4A-1842-4F18-B2C3-7B89DF054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0000"/>
          <a:stretch/>
        </p:blipFill>
        <p:spPr>
          <a:xfrm>
            <a:off x="0" y="3429000"/>
            <a:ext cx="12192000" cy="3429000"/>
          </a:xfrm>
          <a:prstGeom prst="rect">
            <a:avLst/>
          </a:prstGeom>
        </p:spPr>
      </p:pic>
      <p:sp>
        <p:nvSpPr>
          <p:cNvPr id="3" name="Picture Placeholder 2">
            <a:extLst>
              <a:ext uri="{FF2B5EF4-FFF2-40B4-BE49-F238E27FC236}">
                <a16:creationId xmlns:a16="http://schemas.microsoft.com/office/drawing/2014/main" id="{DE4A0967-4D31-46B5-8FF0-700D4EF71EC5}"/>
              </a:ext>
            </a:extLst>
          </p:cNvPr>
          <p:cNvSpPr>
            <a:spLocks noGrp="1"/>
          </p:cNvSpPr>
          <p:nvPr>
            <p:ph type="pic" sz="quarter" idx="10"/>
          </p:nvPr>
        </p:nvSpPr>
        <p:spPr>
          <a:xfrm>
            <a:off x="0" y="0"/>
            <a:ext cx="12197752" cy="6771735"/>
          </a:xfrm>
          <a:custGeom>
            <a:avLst/>
            <a:gdLst>
              <a:gd name="connsiteX0" fmla="*/ 0 w 12192000"/>
              <a:gd name="connsiteY0" fmla="*/ 6762750 h 6762750"/>
              <a:gd name="connsiteX1" fmla="*/ 6096000 w 12192000"/>
              <a:gd name="connsiteY1" fmla="*/ 0 h 6762750"/>
              <a:gd name="connsiteX2" fmla="*/ 12192000 w 12192000"/>
              <a:gd name="connsiteY2" fmla="*/ 6762750 h 6762750"/>
              <a:gd name="connsiteX3" fmla="*/ 0 w 12192000"/>
              <a:gd name="connsiteY3" fmla="*/ 6762750 h 6762750"/>
              <a:gd name="connsiteX0" fmla="*/ 0 w 12192000"/>
              <a:gd name="connsiteY0" fmla="*/ 6754124 h 6754124"/>
              <a:gd name="connsiteX1" fmla="*/ 5751 w 12192000"/>
              <a:gd name="connsiteY1" fmla="*/ 0 h 6754124"/>
              <a:gd name="connsiteX2" fmla="*/ 12192000 w 12192000"/>
              <a:gd name="connsiteY2" fmla="*/ 6754124 h 6754124"/>
              <a:gd name="connsiteX3" fmla="*/ 0 w 12192000"/>
              <a:gd name="connsiteY3" fmla="*/ 6754124 h 6754124"/>
              <a:gd name="connsiteX0" fmla="*/ 0 w 12192000"/>
              <a:gd name="connsiteY0" fmla="*/ 6754124 h 6754124"/>
              <a:gd name="connsiteX1" fmla="*/ 5751 w 12192000"/>
              <a:gd name="connsiteY1" fmla="*/ 0 h 6754124"/>
              <a:gd name="connsiteX2" fmla="*/ 12192000 w 12192000"/>
              <a:gd name="connsiteY2" fmla="*/ 6754124 h 6754124"/>
              <a:gd name="connsiteX3" fmla="*/ 4226943 w 12192000"/>
              <a:gd name="connsiteY3" fmla="*/ 6745857 h 6754124"/>
              <a:gd name="connsiteX4" fmla="*/ 0 w 12192000"/>
              <a:gd name="connsiteY4" fmla="*/ 6754124 h 6754124"/>
              <a:gd name="connsiteX0" fmla="*/ 0 w 12192000"/>
              <a:gd name="connsiteY0" fmla="*/ 4433618 h 6754124"/>
              <a:gd name="connsiteX1" fmla="*/ 5751 w 12192000"/>
              <a:gd name="connsiteY1" fmla="*/ 0 h 6754124"/>
              <a:gd name="connsiteX2" fmla="*/ 12192000 w 12192000"/>
              <a:gd name="connsiteY2" fmla="*/ 6754124 h 6754124"/>
              <a:gd name="connsiteX3" fmla="*/ 4226943 w 12192000"/>
              <a:gd name="connsiteY3" fmla="*/ 6745857 h 6754124"/>
              <a:gd name="connsiteX4" fmla="*/ 0 w 12192000"/>
              <a:gd name="connsiteY4" fmla="*/ 4433618 h 6754124"/>
              <a:gd name="connsiteX0" fmla="*/ 0 w 12174747"/>
              <a:gd name="connsiteY0" fmla="*/ 4433618 h 6745857"/>
              <a:gd name="connsiteX1" fmla="*/ 5751 w 12174747"/>
              <a:gd name="connsiteY1" fmla="*/ 0 h 6745857"/>
              <a:gd name="connsiteX2" fmla="*/ 12174747 w 12174747"/>
              <a:gd name="connsiteY2" fmla="*/ 3536471 h 6745857"/>
              <a:gd name="connsiteX3" fmla="*/ 4226943 w 12174747"/>
              <a:gd name="connsiteY3" fmla="*/ 6745857 h 6745857"/>
              <a:gd name="connsiteX4" fmla="*/ 0 w 12174747"/>
              <a:gd name="connsiteY4" fmla="*/ 4433618 h 6745857"/>
              <a:gd name="connsiteX0" fmla="*/ 0 w 12174747"/>
              <a:gd name="connsiteY0" fmla="*/ 4433618 h 6763110"/>
              <a:gd name="connsiteX1" fmla="*/ 5751 w 12174747"/>
              <a:gd name="connsiteY1" fmla="*/ 0 h 6763110"/>
              <a:gd name="connsiteX2" fmla="*/ 12174747 w 12174747"/>
              <a:gd name="connsiteY2" fmla="*/ 3536471 h 6763110"/>
              <a:gd name="connsiteX3" fmla="*/ 4226943 w 12174747"/>
              <a:gd name="connsiteY3" fmla="*/ 6763110 h 6763110"/>
              <a:gd name="connsiteX4" fmla="*/ 0 w 12174747"/>
              <a:gd name="connsiteY4" fmla="*/ 4433618 h 6763110"/>
              <a:gd name="connsiteX0" fmla="*/ 0 w 12174747"/>
              <a:gd name="connsiteY0" fmla="*/ 4433618 h 6763110"/>
              <a:gd name="connsiteX1" fmla="*/ 5751 w 12174747"/>
              <a:gd name="connsiteY1" fmla="*/ 0 h 6763110"/>
              <a:gd name="connsiteX2" fmla="*/ 8367624 w 12174747"/>
              <a:gd name="connsiteY2" fmla="*/ 2415397 h 6763110"/>
              <a:gd name="connsiteX3" fmla="*/ 12174747 w 12174747"/>
              <a:gd name="connsiteY3" fmla="*/ 3536471 h 6763110"/>
              <a:gd name="connsiteX4" fmla="*/ 4226943 w 12174747"/>
              <a:gd name="connsiteY4" fmla="*/ 6763110 h 6763110"/>
              <a:gd name="connsiteX5" fmla="*/ 0 w 12174747"/>
              <a:gd name="connsiteY5" fmla="*/ 4433618 h 6763110"/>
              <a:gd name="connsiteX0" fmla="*/ 0 w 12197752"/>
              <a:gd name="connsiteY0" fmla="*/ 4442243 h 6771735"/>
              <a:gd name="connsiteX1" fmla="*/ 5751 w 12197752"/>
              <a:gd name="connsiteY1" fmla="*/ 8625 h 6771735"/>
              <a:gd name="connsiteX2" fmla="*/ 12197752 w 12197752"/>
              <a:gd name="connsiteY2" fmla="*/ 0 h 6771735"/>
              <a:gd name="connsiteX3" fmla="*/ 12174747 w 12197752"/>
              <a:gd name="connsiteY3" fmla="*/ 3545096 h 6771735"/>
              <a:gd name="connsiteX4" fmla="*/ 4226943 w 12197752"/>
              <a:gd name="connsiteY4" fmla="*/ 6771735 h 6771735"/>
              <a:gd name="connsiteX5" fmla="*/ 0 w 12197752"/>
              <a:gd name="connsiteY5" fmla="*/ 4442243 h 677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7752" h="6771735">
                <a:moveTo>
                  <a:pt x="0" y="4442243"/>
                </a:moveTo>
                <a:lnTo>
                  <a:pt x="5751" y="8625"/>
                </a:lnTo>
                <a:lnTo>
                  <a:pt x="12197752" y="0"/>
                </a:lnTo>
                <a:lnTo>
                  <a:pt x="12174747" y="3545096"/>
                </a:lnTo>
                <a:lnTo>
                  <a:pt x="4226943" y="6771735"/>
                </a:lnTo>
                <a:lnTo>
                  <a:pt x="0" y="4442243"/>
                </a:lnTo>
                <a:close/>
              </a:path>
            </a:pathLst>
          </a:custGeom>
        </p:spPr>
        <p:txBody>
          <a:bodyPr/>
          <a:lstStyle/>
          <a:p>
            <a:endParaRPr lang="en-GB"/>
          </a:p>
        </p:txBody>
      </p:sp>
    </p:spTree>
    <p:extLst>
      <p:ext uri="{BB962C8B-B14F-4D97-AF65-F5344CB8AC3E}">
        <p14:creationId xmlns:p14="http://schemas.microsoft.com/office/powerpoint/2010/main" val="3043260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ntent left">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13F1EC89-2957-469C-9314-6F71FCD990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2390"/>
          <a:stretch/>
        </p:blipFill>
        <p:spPr>
          <a:xfrm>
            <a:off x="0" y="2907102"/>
            <a:ext cx="12192000" cy="3950898"/>
          </a:xfrm>
          <a:prstGeom prst="rect">
            <a:avLst/>
          </a:prstGeom>
        </p:spPr>
      </p:pic>
      <p:sp>
        <p:nvSpPr>
          <p:cNvPr id="11" name="Content Placeholder 10">
            <a:extLst>
              <a:ext uri="{FF2B5EF4-FFF2-40B4-BE49-F238E27FC236}">
                <a16:creationId xmlns:a16="http://schemas.microsoft.com/office/drawing/2014/main" id="{FE8A2A18-577A-4670-A3DC-0CCBCC327542}"/>
              </a:ext>
            </a:extLst>
          </p:cNvPr>
          <p:cNvSpPr>
            <a:spLocks noGrp="1"/>
          </p:cNvSpPr>
          <p:nvPr>
            <p:ph sz="quarter" idx="11"/>
          </p:nvPr>
        </p:nvSpPr>
        <p:spPr>
          <a:xfrm>
            <a:off x="567599" y="567599"/>
            <a:ext cx="11052181" cy="5721058"/>
          </a:xfrm>
        </p:spPr>
        <p:txBody>
          <a:bodyPr>
            <a:normAutofit/>
          </a:bodyPr>
          <a:lstStyle>
            <a:lvl1pPr marL="0" indent="0">
              <a:buNone/>
              <a:defRPr sz="4800">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179538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ntent right">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13F1EC89-2957-469C-9314-6F71FCD99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1" name="Content Placeholder 10">
            <a:extLst>
              <a:ext uri="{FF2B5EF4-FFF2-40B4-BE49-F238E27FC236}">
                <a16:creationId xmlns:a16="http://schemas.microsoft.com/office/drawing/2014/main" id="{FE8A2A18-577A-4670-A3DC-0CCBCC327542}"/>
              </a:ext>
            </a:extLst>
          </p:cNvPr>
          <p:cNvSpPr>
            <a:spLocks noGrp="1"/>
          </p:cNvSpPr>
          <p:nvPr>
            <p:ph sz="quarter" idx="11"/>
          </p:nvPr>
        </p:nvSpPr>
        <p:spPr>
          <a:xfrm>
            <a:off x="567599" y="567599"/>
            <a:ext cx="11056799" cy="4888276"/>
          </a:xfrm>
        </p:spPr>
        <p:txBody>
          <a:bodyPr>
            <a:normAutofit/>
          </a:bodyPr>
          <a:lstStyle>
            <a:lvl1pPr marL="0" indent="0">
              <a:buNone/>
              <a:defRPr sz="4800">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7299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double content">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CD8AEB54-F2B6-42DB-B337-A340964B9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8">
            <a:extLst>
              <a:ext uri="{FF2B5EF4-FFF2-40B4-BE49-F238E27FC236}">
                <a16:creationId xmlns:a16="http://schemas.microsoft.com/office/drawing/2014/main" id="{2A5B2DAA-4148-42EC-84BE-A8D10D3A257C}"/>
              </a:ext>
            </a:extLst>
          </p:cNvPr>
          <p:cNvSpPr>
            <a:spLocks noGrp="1"/>
          </p:cNvSpPr>
          <p:nvPr>
            <p:ph type="body" sz="quarter" idx="10"/>
          </p:nvPr>
        </p:nvSpPr>
        <p:spPr>
          <a:xfrm>
            <a:off x="624750" y="567599"/>
            <a:ext cx="10900500" cy="720000"/>
          </a:xfrm>
        </p:spPr>
        <p:txBody>
          <a:bodyPr>
            <a:normAutofit/>
          </a:bodyPr>
          <a:lstStyle>
            <a:lvl1pPr marL="0" indent="0">
              <a:buNone/>
              <a:defRPr sz="360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Picture Placeholder 11">
            <a:extLst>
              <a:ext uri="{FF2B5EF4-FFF2-40B4-BE49-F238E27FC236}">
                <a16:creationId xmlns:a16="http://schemas.microsoft.com/office/drawing/2014/main" id="{196431B6-2888-4324-B2D9-6915792F1D32}"/>
              </a:ext>
            </a:extLst>
          </p:cNvPr>
          <p:cNvSpPr>
            <a:spLocks noGrp="1"/>
          </p:cNvSpPr>
          <p:nvPr>
            <p:ph type="pic" sz="quarter" idx="11"/>
          </p:nvPr>
        </p:nvSpPr>
        <p:spPr>
          <a:xfrm>
            <a:off x="6419850" y="1733550"/>
            <a:ext cx="3960000" cy="4320000"/>
          </a:xfrm>
        </p:spPr>
        <p:txBody>
          <a:bodyPr/>
          <a:lstStyle>
            <a:lvl1pPr marL="0" indent="0">
              <a:buNone/>
              <a:defRPr>
                <a:latin typeface="Century Gothic" panose="020B0502020202020204" pitchFamily="34" charset="0"/>
              </a:defRPr>
            </a:lvl1pPr>
          </a:lstStyle>
          <a:p>
            <a:endParaRPr lang="en-GB"/>
          </a:p>
        </p:txBody>
      </p:sp>
      <p:sp>
        <p:nvSpPr>
          <p:cNvPr id="14" name="Text Placeholder 13">
            <a:extLst>
              <a:ext uri="{FF2B5EF4-FFF2-40B4-BE49-F238E27FC236}">
                <a16:creationId xmlns:a16="http://schemas.microsoft.com/office/drawing/2014/main" id="{0A280530-2AB9-4686-909B-A5433A2C70AE}"/>
              </a:ext>
            </a:extLst>
          </p:cNvPr>
          <p:cNvSpPr>
            <a:spLocks noGrp="1"/>
          </p:cNvSpPr>
          <p:nvPr>
            <p:ph type="body" sz="quarter" idx="12"/>
          </p:nvPr>
        </p:nvSpPr>
        <p:spPr>
          <a:xfrm>
            <a:off x="624750" y="1733550"/>
            <a:ext cx="5471250" cy="4320000"/>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0702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ingle content">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CD8AEB54-F2B6-42DB-B337-A340964B9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ontent Placeholder 2">
            <a:extLst>
              <a:ext uri="{FF2B5EF4-FFF2-40B4-BE49-F238E27FC236}">
                <a16:creationId xmlns:a16="http://schemas.microsoft.com/office/drawing/2014/main" id="{B21AF912-A7DD-4F2F-AD1C-4ECE784EE417}"/>
              </a:ext>
            </a:extLst>
          </p:cNvPr>
          <p:cNvSpPr>
            <a:spLocks noGrp="1"/>
          </p:cNvSpPr>
          <p:nvPr>
            <p:ph sz="quarter" idx="13"/>
          </p:nvPr>
        </p:nvSpPr>
        <p:spPr>
          <a:xfrm>
            <a:off x="1905000" y="1676400"/>
            <a:ext cx="9719398" cy="4362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2A5B2DAA-4148-42EC-84BE-A8D10D3A257C}"/>
              </a:ext>
            </a:extLst>
          </p:cNvPr>
          <p:cNvSpPr>
            <a:spLocks noGrp="1"/>
          </p:cNvSpPr>
          <p:nvPr>
            <p:ph type="body" sz="quarter" idx="10"/>
          </p:nvPr>
        </p:nvSpPr>
        <p:spPr>
          <a:xfrm>
            <a:off x="1904999" y="567599"/>
            <a:ext cx="9719399" cy="781051"/>
          </a:xfrm>
        </p:spPr>
        <p:txBody>
          <a:bodyPr>
            <a:normAutofit/>
          </a:bodyPr>
          <a:lstStyle>
            <a:lvl1pPr marL="0" indent="0">
              <a:buNone/>
              <a:defRPr sz="360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76120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lumns text">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AD8C0851-B141-473B-89F7-AE0E8650A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8">
            <a:extLst>
              <a:ext uri="{FF2B5EF4-FFF2-40B4-BE49-F238E27FC236}">
                <a16:creationId xmlns:a16="http://schemas.microsoft.com/office/drawing/2014/main" id="{C15A3691-6D3F-49A8-A783-304C702C6295}"/>
              </a:ext>
            </a:extLst>
          </p:cNvPr>
          <p:cNvSpPr>
            <a:spLocks noGrp="1"/>
          </p:cNvSpPr>
          <p:nvPr>
            <p:ph type="body" sz="quarter" idx="10"/>
          </p:nvPr>
        </p:nvSpPr>
        <p:spPr>
          <a:xfrm>
            <a:off x="624750" y="567599"/>
            <a:ext cx="10942500" cy="781051"/>
          </a:xfrm>
        </p:spPr>
        <p:txBody>
          <a:bodyPr>
            <a:normAutofit/>
          </a:bodyPr>
          <a:lstStyle>
            <a:lvl1pPr marL="0" indent="0">
              <a:buNone/>
              <a:defRPr sz="360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D31FFBD0-1C9E-49E6-BA9C-256F7D65DD07}"/>
              </a:ext>
            </a:extLst>
          </p:cNvPr>
          <p:cNvSpPr>
            <a:spLocks noGrp="1"/>
          </p:cNvSpPr>
          <p:nvPr>
            <p:ph type="body" sz="quarter" idx="11"/>
          </p:nvPr>
        </p:nvSpPr>
        <p:spPr>
          <a:xfrm>
            <a:off x="609600" y="1562100"/>
            <a:ext cx="5256000" cy="4667250"/>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0065A7CE-A828-4F92-934F-C0E514085E2A}"/>
              </a:ext>
            </a:extLst>
          </p:cNvPr>
          <p:cNvSpPr>
            <a:spLocks noGrp="1"/>
          </p:cNvSpPr>
          <p:nvPr>
            <p:ph type="body" sz="quarter" idx="12"/>
          </p:nvPr>
        </p:nvSpPr>
        <p:spPr>
          <a:xfrm>
            <a:off x="6311250" y="1562099"/>
            <a:ext cx="5256000" cy="4667249"/>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857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lumns text_1">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AD8C0851-B141-473B-89F7-AE0E8650A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8" name="Text Placeholder 8">
            <a:extLst>
              <a:ext uri="{FF2B5EF4-FFF2-40B4-BE49-F238E27FC236}">
                <a16:creationId xmlns:a16="http://schemas.microsoft.com/office/drawing/2014/main" id="{C15A3691-6D3F-49A8-A783-304C702C6295}"/>
              </a:ext>
            </a:extLst>
          </p:cNvPr>
          <p:cNvSpPr>
            <a:spLocks noGrp="1"/>
          </p:cNvSpPr>
          <p:nvPr>
            <p:ph type="body" sz="quarter" idx="10"/>
          </p:nvPr>
        </p:nvSpPr>
        <p:spPr>
          <a:xfrm>
            <a:off x="624750" y="567599"/>
            <a:ext cx="10942500" cy="781051"/>
          </a:xfrm>
        </p:spPr>
        <p:txBody>
          <a:bodyPr>
            <a:normAutofit/>
          </a:bodyPr>
          <a:lstStyle>
            <a:lvl1pPr marL="0" indent="0">
              <a:buNone/>
              <a:defRPr sz="3600">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D31FFBD0-1C9E-49E6-BA9C-256F7D65DD07}"/>
              </a:ext>
            </a:extLst>
          </p:cNvPr>
          <p:cNvSpPr>
            <a:spLocks noGrp="1"/>
          </p:cNvSpPr>
          <p:nvPr>
            <p:ph type="body" sz="quarter" idx="11"/>
          </p:nvPr>
        </p:nvSpPr>
        <p:spPr>
          <a:xfrm>
            <a:off x="609600" y="1562100"/>
            <a:ext cx="5256000" cy="4667250"/>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0065A7CE-A828-4F92-934F-C0E514085E2A}"/>
              </a:ext>
            </a:extLst>
          </p:cNvPr>
          <p:cNvSpPr>
            <a:spLocks noGrp="1"/>
          </p:cNvSpPr>
          <p:nvPr>
            <p:ph type="body" sz="quarter" idx="12"/>
          </p:nvPr>
        </p:nvSpPr>
        <p:spPr>
          <a:xfrm>
            <a:off x="6326402" y="1562100"/>
            <a:ext cx="5256000" cy="4667250"/>
          </a:xfrm>
        </p:spPr>
        <p:txBody>
          <a:bodyPr/>
          <a:lstStyle>
            <a:lvl1pPr marL="0" indent="0">
              <a:buNone/>
              <a:defRPr>
                <a:latin typeface="Century Gothic" panose="020B0502020202020204" pitchFamily="34" charset="0"/>
              </a:defRPr>
            </a:lvl1pPr>
            <a:lvl2pPr marL="457200" indent="0">
              <a:buNone/>
              <a:defRPr>
                <a:latin typeface="Century Gothic" panose="020B0502020202020204" pitchFamily="34" charset="0"/>
              </a:defRPr>
            </a:lvl2pPr>
            <a:lvl3pPr marL="914400" indent="0">
              <a:buNone/>
              <a:defRPr>
                <a:latin typeface="Century Gothic" panose="020B0502020202020204" pitchFamily="34" charset="0"/>
              </a:defRPr>
            </a:lvl3pPr>
            <a:lvl4pPr marL="1371600" indent="0">
              <a:buNone/>
              <a:defRPr>
                <a:latin typeface="Century Gothic" panose="020B0502020202020204" pitchFamily="34" charset="0"/>
              </a:defRPr>
            </a:lvl4pPr>
            <a:lvl5pPr marL="1828800" indent="0">
              <a:buNone/>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0267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background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60DD920-7385-4DCB-B714-F081CC5515DB}"/>
              </a:ext>
            </a:extLst>
          </p:cNvPr>
          <p:cNvSpPr>
            <a:spLocks noGrp="1"/>
          </p:cNvSpPr>
          <p:nvPr>
            <p:ph type="pic" sz="quarter" idx="10"/>
          </p:nvPr>
        </p:nvSpPr>
        <p:spPr>
          <a:xfrm>
            <a:off x="-9458" y="0"/>
            <a:ext cx="12197313" cy="6858000"/>
          </a:xfrm>
          <a:custGeom>
            <a:avLst/>
            <a:gdLst>
              <a:gd name="connsiteX0" fmla="*/ 1526865 w 12192000"/>
              <a:gd name="connsiteY0" fmla="*/ 0 h 6858000"/>
              <a:gd name="connsiteX1" fmla="*/ 11048977 w 12192000"/>
              <a:gd name="connsiteY1" fmla="*/ 0 h 6858000"/>
              <a:gd name="connsiteX2" fmla="*/ 12192000 w 12192000"/>
              <a:gd name="connsiteY2" fmla="*/ 1143023 h 6858000"/>
              <a:gd name="connsiteX3" fmla="*/ 12192000 w 12192000"/>
              <a:gd name="connsiteY3" fmla="*/ 5331135 h 6858000"/>
              <a:gd name="connsiteX4" fmla="*/ 10665135 w 12192000"/>
              <a:gd name="connsiteY4" fmla="*/ 6858000 h 6858000"/>
              <a:gd name="connsiteX5" fmla="*/ 1143023 w 12192000"/>
              <a:gd name="connsiteY5" fmla="*/ 6858000 h 6858000"/>
              <a:gd name="connsiteX6" fmla="*/ 0 w 12192000"/>
              <a:gd name="connsiteY6" fmla="*/ 5714977 h 6858000"/>
              <a:gd name="connsiteX7" fmla="*/ 0 w 12192000"/>
              <a:gd name="connsiteY7" fmla="*/ 1526865 h 6858000"/>
              <a:gd name="connsiteX8" fmla="*/ 1526865 w 12192000"/>
              <a:gd name="connsiteY8" fmla="*/ 0 h 6858000"/>
              <a:gd name="connsiteX0" fmla="*/ 7418707 w 12192000"/>
              <a:gd name="connsiteY0" fmla="*/ 0 h 6858000"/>
              <a:gd name="connsiteX1" fmla="*/ 11048977 w 12192000"/>
              <a:gd name="connsiteY1" fmla="*/ 0 h 6858000"/>
              <a:gd name="connsiteX2" fmla="*/ 12192000 w 12192000"/>
              <a:gd name="connsiteY2" fmla="*/ 1143023 h 6858000"/>
              <a:gd name="connsiteX3" fmla="*/ 12192000 w 12192000"/>
              <a:gd name="connsiteY3" fmla="*/ 5331135 h 6858000"/>
              <a:gd name="connsiteX4" fmla="*/ 10665135 w 12192000"/>
              <a:gd name="connsiteY4" fmla="*/ 6858000 h 6858000"/>
              <a:gd name="connsiteX5" fmla="*/ 1143023 w 12192000"/>
              <a:gd name="connsiteY5" fmla="*/ 6858000 h 6858000"/>
              <a:gd name="connsiteX6" fmla="*/ 0 w 12192000"/>
              <a:gd name="connsiteY6" fmla="*/ 5714977 h 6858000"/>
              <a:gd name="connsiteX7" fmla="*/ 0 w 12192000"/>
              <a:gd name="connsiteY7" fmla="*/ 1526865 h 6858000"/>
              <a:gd name="connsiteX8" fmla="*/ 7418707 w 12192000"/>
              <a:gd name="connsiteY8" fmla="*/ 0 h 6858000"/>
              <a:gd name="connsiteX0" fmla="*/ 7418707 w 12204916"/>
              <a:gd name="connsiteY0" fmla="*/ 0 h 6858000"/>
              <a:gd name="connsiteX1" fmla="*/ 12204916 w 12204916"/>
              <a:gd name="connsiteY1" fmla="*/ 0 h 6858000"/>
              <a:gd name="connsiteX2" fmla="*/ 12192000 w 12204916"/>
              <a:gd name="connsiteY2" fmla="*/ 1143023 h 6858000"/>
              <a:gd name="connsiteX3" fmla="*/ 12192000 w 12204916"/>
              <a:gd name="connsiteY3" fmla="*/ 5331135 h 6858000"/>
              <a:gd name="connsiteX4" fmla="*/ 10665135 w 12204916"/>
              <a:gd name="connsiteY4" fmla="*/ 6858000 h 6858000"/>
              <a:gd name="connsiteX5" fmla="*/ 1143023 w 12204916"/>
              <a:gd name="connsiteY5" fmla="*/ 6858000 h 6858000"/>
              <a:gd name="connsiteX6" fmla="*/ 0 w 12204916"/>
              <a:gd name="connsiteY6" fmla="*/ 5714977 h 6858000"/>
              <a:gd name="connsiteX7" fmla="*/ 0 w 12204916"/>
              <a:gd name="connsiteY7" fmla="*/ 1526865 h 6858000"/>
              <a:gd name="connsiteX8" fmla="*/ 7418707 w 12204916"/>
              <a:gd name="connsiteY8" fmla="*/ 0 h 6858000"/>
              <a:gd name="connsiteX0" fmla="*/ 7418707 w 12204916"/>
              <a:gd name="connsiteY0" fmla="*/ 0 h 6858000"/>
              <a:gd name="connsiteX1" fmla="*/ 12204916 w 12204916"/>
              <a:gd name="connsiteY1" fmla="*/ 0 h 6858000"/>
              <a:gd name="connsiteX2" fmla="*/ 12192000 w 12204916"/>
              <a:gd name="connsiteY2" fmla="*/ 1143023 h 6858000"/>
              <a:gd name="connsiteX3" fmla="*/ 12200627 w 12204916"/>
              <a:gd name="connsiteY3" fmla="*/ 5227618 h 6858000"/>
              <a:gd name="connsiteX4" fmla="*/ 10665135 w 12204916"/>
              <a:gd name="connsiteY4" fmla="*/ 6858000 h 6858000"/>
              <a:gd name="connsiteX5" fmla="*/ 1143023 w 12204916"/>
              <a:gd name="connsiteY5" fmla="*/ 6858000 h 6858000"/>
              <a:gd name="connsiteX6" fmla="*/ 0 w 12204916"/>
              <a:gd name="connsiteY6" fmla="*/ 5714977 h 6858000"/>
              <a:gd name="connsiteX7" fmla="*/ 0 w 12204916"/>
              <a:gd name="connsiteY7" fmla="*/ 1526865 h 6858000"/>
              <a:gd name="connsiteX8" fmla="*/ 7418707 w 12204916"/>
              <a:gd name="connsiteY8" fmla="*/ 0 h 6858000"/>
              <a:gd name="connsiteX0" fmla="*/ 7418707 w 12204916"/>
              <a:gd name="connsiteY0" fmla="*/ 0 h 6858000"/>
              <a:gd name="connsiteX1" fmla="*/ 12204916 w 12204916"/>
              <a:gd name="connsiteY1" fmla="*/ 0 h 6858000"/>
              <a:gd name="connsiteX2" fmla="*/ 12192000 w 12204916"/>
              <a:gd name="connsiteY2" fmla="*/ 1143023 h 6858000"/>
              <a:gd name="connsiteX3" fmla="*/ 12200627 w 12204916"/>
              <a:gd name="connsiteY3" fmla="*/ 5227618 h 6858000"/>
              <a:gd name="connsiteX4" fmla="*/ 8103090 w 12204916"/>
              <a:gd name="connsiteY4" fmla="*/ 6858000 h 6858000"/>
              <a:gd name="connsiteX5" fmla="*/ 1143023 w 12204916"/>
              <a:gd name="connsiteY5" fmla="*/ 6858000 h 6858000"/>
              <a:gd name="connsiteX6" fmla="*/ 0 w 12204916"/>
              <a:gd name="connsiteY6" fmla="*/ 5714977 h 6858000"/>
              <a:gd name="connsiteX7" fmla="*/ 0 w 12204916"/>
              <a:gd name="connsiteY7" fmla="*/ 1526865 h 6858000"/>
              <a:gd name="connsiteX8" fmla="*/ 7418707 w 12204916"/>
              <a:gd name="connsiteY8" fmla="*/ 0 h 6858000"/>
              <a:gd name="connsiteX0" fmla="*/ 7427334 w 12213543"/>
              <a:gd name="connsiteY0" fmla="*/ 0 h 6858000"/>
              <a:gd name="connsiteX1" fmla="*/ 12213543 w 12213543"/>
              <a:gd name="connsiteY1" fmla="*/ 0 h 6858000"/>
              <a:gd name="connsiteX2" fmla="*/ 12200627 w 12213543"/>
              <a:gd name="connsiteY2" fmla="*/ 1143023 h 6858000"/>
              <a:gd name="connsiteX3" fmla="*/ 12209254 w 12213543"/>
              <a:gd name="connsiteY3" fmla="*/ 5227618 h 6858000"/>
              <a:gd name="connsiteX4" fmla="*/ 8111717 w 12213543"/>
              <a:gd name="connsiteY4" fmla="*/ 6858000 h 6858000"/>
              <a:gd name="connsiteX5" fmla="*/ 1151650 w 12213543"/>
              <a:gd name="connsiteY5" fmla="*/ 6858000 h 6858000"/>
              <a:gd name="connsiteX6" fmla="*/ 0 w 12213543"/>
              <a:gd name="connsiteY6" fmla="*/ 6853664 h 6858000"/>
              <a:gd name="connsiteX7" fmla="*/ 8627 w 12213543"/>
              <a:gd name="connsiteY7" fmla="*/ 1526865 h 6858000"/>
              <a:gd name="connsiteX8" fmla="*/ 7427334 w 12213543"/>
              <a:gd name="connsiteY8" fmla="*/ 0 h 6858000"/>
              <a:gd name="connsiteX0" fmla="*/ 7428163 w 12214372"/>
              <a:gd name="connsiteY0" fmla="*/ 0 h 6858000"/>
              <a:gd name="connsiteX1" fmla="*/ 12214372 w 12214372"/>
              <a:gd name="connsiteY1" fmla="*/ 0 h 6858000"/>
              <a:gd name="connsiteX2" fmla="*/ 12201456 w 12214372"/>
              <a:gd name="connsiteY2" fmla="*/ 1143023 h 6858000"/>
              <a:gd name="connsiteX3" fmla="*/ 12210083 w 12214372"/>
              <a:gd name="connsiteY3" fmla="*/ 5227618 h 6858000"/>
              <a:gd name="connsiteX4" fmla="*/ 8112546 w 12214372"/>
              <a:gd name="connsiteY4" fmla="*/ 6858000 h 6858000"/>
              <a:gd name="connsiteX5" fmla="*/ 1152479 w 12214372"/>
              <a:gd name="connsiteY5" fmla="*/ 6858000 h 6858000"/>
              <a:gd name="connsiteX6" fmla="*/ 829 w 12214372"/>
              <a:gd name="connsiteY6" fmla="*/ 6853664 h 6858000"/>
              <a:gd name="connsiteX7" fmla="*/ 830 w 12214372"/>
              <a:gd name="connsiteY7" fmla="*/ 1518238 h 6858000"/>
              <a:gd name="connsiteX8" fmla="*/ 7428163 w 12214372"/>
              <a:gd name="connsiteY8" fmla="*/ 0 h 6858000"/>
              <a:gd name="connsiteX0" fmla="*/ 7428163 w 12210083"/>
              <a:gd name="connsiteY0" fmla="*/ 0 h 6858000"/>
              <a:gd name="connsiteX1" fmla="*/ 12205746 w 12210083"/>
              <a:gd name="connsiteY1" fmla="*/ 0 h 6858000"/>
              <a:gd name="connsiteX2" fmla="*/ 12201456 w 12210083"/>
              <a:gd name="connsiteY2" fmla="*/ 1143023 h 6858000"/>
              <a:gd name="connsiteX3" fmla="*/ 12210083 w 12210083"/>
              <a:gd name="connsiteY3" fmla="*/ 5227618 h 6858000"/>
              <a:gd name="connsiteX4" fmla="*/ 8112546 w 12210083"/>
              <a:gd name="connsiteY4" fmla="*/ 6858000 h 6858000"/>
              <a:gd name="connsiteX5" fmla="*/ 1152479 w 12210083"/>
              <a:gd name="connsiteY5" fmla="*/ 6858000 h 6858000"/>
              <a:gd name="connsiteX6" fmla="*/ 829 w 12210083"/>
              <a:gd name="connsiteY6" fmla="*/ 6853664 h 6858000"/>
              <a:gd name="connsiteX7" fmla="*/ 830 w 12210083"/>
              <a:gd name="connsiteY7" fmla="*/ 1518238 h 6858000"/>
              <a:gd name="connsiteX8" fmla="*/ 7428163 w 12210083"/>
              <a:gd name="connsiteY8" fmla="*/ 0 h 6858000"/>
              <a:gd name="connsiteX0" fmla="*/ 7428163 w 12210083"/>
              <a:gd name="connsiteY0" fmla="*/ 0 h 6858000"/>
              <a:gd name="connsiteX1" fmla="*/ 12205746 w 12210083"/>
              <a:gd name="connsiteY1" fmla="*/ 0 h 6858000"/>
              <a:gd name="connsiteX2" fmla="*/ 12210083 w 12210083"/>
              <a:gd name="connsiteY2" fmla="*/ 5227618 h 6858000"/>
              <a:gd name="connsiteX3" fmla="*/ 8112546 w 12210083"/>
              <a:gd name="connsiteY3" fmla="*/ 6858000 h 6858000"/>
              <a:gd name="connsiteX4" fmla="*/ 1152479 w 12210083"/>
              <a:gd name="connsiteY4" fmla="*/ 6858000 h 6858000"/>
              <a:gd name="connsiteX5" fmla="*/ 829 w 12210083"/>
              <a:gd name="connsiteY5" fmla="*/ 6853664 h 6858000"/>
              <a:gd name="connsiteX6" fmla="*/ 830 w 12210083"/>
              <a:gd name="connsiteY6" fmla="*/ 1518238 h 6858000"/>
              <a:gd name="connsiteX7" fmla="*/ 7428163 w 12210083"/>
              <a:gd name="connsiteY7" fmla="*/ 0 h 6858000"/>
              <a:gd name="connsiteX0" fmla="*/ 7428163 w 12205754"/>
              <a:gd name="connsiteY0" fmla="*/ 0 h 6858000"/>
              <a:gd name="connsiteX1" fmla="*/ 12205746 w 12205754"/>
              <a:gd name="connsiteY1" fmla="*/ 0 h 6858000"/>
              <a:gd name="connsiteX2" fmla="*/ 12028928 w 12205754"/>
              <a:gd name="connsiteY2" fmla="*/ 5210365 h 6858000"/>
              <a:gd name="connsiteX3" fmla="*/ 8112546 w 12205754"/>
              <a:gd name="connsiteY3" fmla="*/ 6858000 h 6858000"/>
              <a:gd name="connsiteX4" fmla="*/ 1152479 w 12205754"/>
              <a:gd name="connsiteY4" fmla="*/ 6858000 h 6858000"/>
              <a:gd name="connsiteX5" fmla="*/ 829 w 12205754"/>
              <a:gd name="connsiteY5" fmla="*/ 6853664 h 6858000"/>
              <a:gd name="connsiteX6" fmla="*/ 830 w 12205754"/>
              <a:gd name="connsiteY6" fmla="*/ 1518238 h 6858000"/>
              <a:gd name="connsiteX7" fmla="*/ 7428163 w 12205754"/>
              <a:gd name="connsiteY7" fmla="*/ 0 h 6858000"/>
              <a:gd name="connsiteX0" fmla="*/ 7428163 w 12205839"/>
              <a:gd name="connsiteY0" fmla="*/ 0 h 6858000"/>
              <a:gd name="connsiteX1" fmla="*/ 12205746 w 12205839"/>
              <a:gd name="connsiteY1" fmla="*/ 0 h 6858000"/>
              <a:gd name="connsiteX2" fmla="*/ 12192830 w 12205839"/>
              <a:gd name="connsiteY2" fmla="*/ 5227618 h 6858000"/>
              <a:gd name="connsiteX3" fmla="*/ 8112546 w 12205839"/>
              <a:gd name="connsiteY3" fmla="*/ 6858000 h 6858000"/>
              <a:gd name="connsiteX4" fmla="*/ 1152479 w 12205839"/>
              <a:gd name="connsiteY4" fmla="*/ 6858000 h 6858000"/>
              <a:gd name="connsiteX5" fmla="*/ 829 w 12205839"/>
              <a:gd name="connsiteY5" fmla="*/ 6853664 h 6858000"/>
              <a:gd name="connsiteX6" fmla="*/ 830 w 12205839"/>
              <a:gd name="connsiteY6" fmla="*/ 1518238 h 6858000"/>
              <a:gd name="connsiteX7" fmla="*/ 7428163 w 12205839"/>
              <a:gd name="connsiteY7" fmla="*/ 0 h 6858000"/>
              <a:gd name="connsiteX0" fmla="*/ 7428163 w 12192830"/>
              <a:gd name="connsiteY0" fmla="*/ 0 h 6858000"/>
              <a:gd name="connsiteX1" fmla="*/ 11921074 w 12192830"/>
              <a:gd name="connsiteY1" fmla="*/ 215661 h 6858000"/>
              <a:gd name="connsiteX2" fmla="*/ 12192830 w 12192830"/>
              <a:gd name="connsiteY2" fmla="*/ 5227618 h 6858000"/>
              <a:gd name="connsiteX3" fmla="*/ 8112546 w 12192830"/>
              <a:gd name="connsiteY3" fmla="*/ 6858000 h 6858000"/>
              <a:gd name="connsiteX4" fmla="*/ 1152479 w 12192830"/>
              <a:gd name="connsiteY4" fmla="*/ 6858000 h 6858000"/>
              <a:gd name="connsiteX5" fmla="*/ 829 w 12192830"/>
              <a:gd name="connsiteY5" fmla="*/ 6853664 h 6858000"/>
              <a:gd name="connsiteX6" fmla="*/ 830 w 12192830"/>
              <a:gd name="connsiteY6" fmla="*/ 1518238 h 6858000"/>
              <a:gd name="connsiteX7" fmla="*/ 7428163 w 12192830"/>
              <a:gd name="connsiteY7" fmla="*/ 0 h 6858000"/>
              <a:gd name="connsiteX0" fmla="*/ 7428163 w 12205839"/>
              <a:gd name="connsiteY0" fmla="*/ 0 h 6858000"/>
              <a:gd name="connsiteX1" fmla="*/ 12205746 w 12205839"/>
              <a:gd name="connsiteY1" fmla="*/ 8627 h 6858000"/>
              <a:gd name="connsiteX2" fmla="*/ 12192830 w 12205839"/>
              <a:gd name="connsiteY2" fmla="*/ 5227618 h 6858000"/>
              <a:gd name="connsiteX3" fmla="*/ 8112546 w 12205839"/>
              <a:gd name="connsiteY3" fmla="*/ 6858000 h 6858000"/>
              <a:gd name="connsiteX4" fmla="*/ 1152479 w 12205839"/>
              <a:gd name="connsiteY4" fmla="*/ 6858000 h 6858000"/>
              <a:gd name="connsiteX5" fmla="*/ 829 w 12205839"/>
              <a:gd name="connsiteY5" fmla="*/ 6853664 h 6858000"/>
              <a:gd name="connsiteX6" fmla="*/ 830 w 12205839"/>
              <a:gd name="connsiteY6" fmla="*/ 1518238 h 6858000"/>
              <a:gd name="connsiteX7" fmla="*/ 7428163 w 12205839"/>
              <a:gd name="connsiteY7" fmla="*/ 0 h 6858000"/>
              <a:gd name="connsiteX0" fmla="*/ 7428163 w 12205839"/>
              <a:gd name="connsiteY0" fmla="*/ 0 h 6858000"/>
              <a:gd name="connsiteX1" fmla="*/ 12205746 w 12205839"/>
              <a:gd name="connsiteY1" fmla="*/ 8627 h 6858000"/>
              <a:gd name="connsiteX2" fmla="*/ 12192830 w 12205839"/>
              <a:gd name="connsiteY2" fmla="*/ 5227618 h 6858000"/>
              <a:gd name="connsiteX3" fmla="*/ 8112546 w 12205839"/>
              <a:gd name="connsiteY3" fmla="*/ 6858000 h 6858000"/>
              <a:gd name="connsiteX4" fmla="*/ 1152479 w 12205839"/>
              <a:gd name="connsiteY4" fmla="*/ 6858000 h 6858000"/>
              <a:gd name="connsiteX5" fmla="*/ 829 w 12205839"/>
              <a:gd name="connsiteY5" fmla="*/ 6853664 h 6858000"/>
              <a:gd name="connsiteX6" fmla="*/ 830 w 12205839"/>
              <a:gd name="connsiteY6" fmla="*/ 1518238 h 6858000"/>
              <a:gd name="connsiteX7" fmla="*/ 7428163 w 12205839"/>
              <a:gd name="connsiteY7" fmla="*/ 0 h 6858000"/>
              <a:gd name="connsiteX0" fmla="*/ 7428163 w 12205839"/>
              <a:gd name="connsiteY0" fmla="*/ 0 h 6858000"/>
              <a:gd name="connsiteX1" fmla="*/ 12205746 w 12205839"/>
              <a:gd name="connsiteY1" fmla="*/ 8627 h 6858000"/>
              <a:gd name="connsiteX2" fmla="*/ 12192830 w 12205839"/>
              <a:gd name="connsiteY2" fmla="*/ 5227618 h 6858000"/>
              <a:gd name="connsiteX3" fmla="*/ 8112546 w 12205839"/>
              <a:gd name="connsiteY3" fmla="*/ 6858000 h 6858000"/>
              <a:gd name="connsiteX4" fmla="*/ 1152479 w 12205839"/>
              <a:gd name="connsiteY4" fmla="*/ 6858000 h 6858000"/>
              <a:gd name="connsiteX5" fmla="*/ 829 w 12205839"/>
              <a:gd name="connsiteY5" fmla="*/ 6853664 h 6858000"/>
              <a:gd name="connsiteX6" fmla="*/ 830 w 12205839"/>
              <a:gd name="connsiteY6" fmla="*/ 1518238 h 6858000"/>
              <a:gd name="connsiteX7" fmla="*/ 7428163 w 12205839"/>
              <a:gd name="connsiteY7" fmla="*/ 0 h 6858000"/>
              <a:gd name="connsiteX0" fmla="*/ 7428163 w 12197313"/>
              <a:gd name="connsiteY0" fmla="*/ 0 h 6858000"/>
              <a:gd name="connsiteX1" fmla="*/ 12197120 w 12197313"/>
              <a:gd name="connsiteY1" fmla="*/ 8627 h 6858000"/>
              <a:gd name="connsiteX2" fmla="*/ 12192830 w 12197313"/>
              <a:gd name="connsiteY2" fmla="*/ 5227618 h 6858000"/>
              <a:gd name="connsiteX3" fmla="*/ 8112546 w 12197313"/>
              <a:gd name="connsiteY3" fmla="*/ 6858000 h 6858000"/>
              <a:gd name="connsiteX4" fmla="*/ 1152479 w 12197313"/>
              <a:gd name="connsiteY4" fmla="*/ 6858000 h 6858000"/>
              <a:gd name="connsiteX5" fmla="*/ 829 w 12197313"/>
              <a:gd name="connsiteY5" fmla="*/ 6853664 h 6858000"/>
              <a:gd name="connsiteX6" fmla="*/ 830 w 12197313"/>
              <a:gd name="connsiteY6" fmla="*/ 1518238 h 6858000"/>
              <a:gd name="connsiteX7" fmla="*/ 7428163 w 12197313"/>
              <a:gd name="connsiteY7" fmla="*/ 0 h 6858000"/>
              <a:gd name="connsiteX0" fmla="*/ 7428163 w 12197313"/>
              <a:gd name="connsiteY0" fmla="*/ 0 h 6858000"/>
              <a:gd name="connsiteX1" fmla="*/ 12197120 w 12197313"/>
              <a:gd name="connsiteY1" fmla="*/ 8627 h 6858000"/>
              <a:gd name="connsiteX2" fmla="*/ 12192830 w 12197313"/>
              <a:gd name="connsiteY2" fmla="*/ 5227618 h 6858000"/>
              <a:gd name="connsiteX3" fmla="*/ 8112546 w 12197313"/>
              <a:gd name="connsiteY3" fmla="*/ 6858000 h 6858000"/>
              <a:gd name="connsiteX4" fmla="*/ 829 w 12197313"/>
              <a:gd name="connsiteY4" fmla="*/ 6853664 h 6858000"/>
              <a:gd name="connsiteX5" fmla="*/ 830 w 12197313"/>
              <a:gd name="connsiteY5" fmla="*/ 1518238 h 6858000"/>
              <a:gd name="connsiteX6" fmla="*/ 7428163 w 1219731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7313" h="6858000">
                <a:moveTo>
                  <a:pt x="7428163" y="0"/>
                </a:moveTo>
                <a:lnTo>
                  <a:pt x="12197120" y="8627"/>
                </a:lnTo>
                <a:cubicBezTo>
                  <a:pt x="12198566" y="1751166"/>
                  <a:pt x="12191384" y="3485079"/>
                  <a:pt x="12192830" y="5227618"/>
                </a:cubicBezTo>
                <a:lnTo>
                  <a:pt x="8112546" y="6858000"/>
                </a:lnTo>
                <a:lnTo>
                  <a:pt x="829" y="6853664"/>
                </a:lnTo>
                <a:cubicBezTo>
                  <a:pt x="3705" y="5078064"/>
                  <a:pt x="-2046" y="3293838"/>
                  <a:pt x="830" y="1518238"/>
                </a:cubicBezTo>
                <a:lnTo>
                  <a:pt x="7428163" y="0"/>
                </a:lnTo>
                <a:close/>
              </a:path>
            </a:pathLst>
          </a:custGeom>
        </p:spPr>
        <p:txBody>
          <a:bodyPr/>
          <a:lstStyle/>
          <a:p>
            <a:endParaRPr lang="en-GB"/>
          </a:p>
        </p:txBody>
      </p:sp>
      <p:pic>
        <p:nvPicPr>
          <p:cNvPr id="7" name="Picture 6" descr="A picture containing text, display&#10;&#10;Description automatically generated">
            <a:extLst>
              <a:ext uri="{FF2B5EF4-FFF2-40B4-BE49-F238E27FC236}">
                <a16:creationId xmlns:a16="http://schemas.microsoft.com/office/drawing/2014/main" id="{14CCDBAA-3129-410D-9F51-1340E169710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5597"/>
          <a:stretch/>
        </p:blipFill>
        <p:spPr>
          <a:xfrm>
            <a:off x="0" y="5184474"/>
            <a:ext cx="12192000" cy="1673525"/>
          </a:xfrm>
          <a:prstGeom prst="rect">
            <a:avLst/>
          </a:prstGeom>
        </p:spPr>
      </p:pic>
      <p:sp>
        <p:nvSpPr>
          <p:cNvPr id="11" name="Text Placeholder 10">
            <a:extLst>
              <a:ext uri="{FF2B5EF4-FFF2-40B4-BE49-F238E27FC236}">
                <a16:creationId xmlns:a16="http://schemas.microsoft.com/office/drawing/2014/main" id="{B7100749-7E92-4B59-8C85-02EF82305D85}"/>
              </a:ext>
            </a:extLst>
          </p:cNvPr>
          <p:cNvSpPr>
            <a:spLocks noGrp="1"/>
          </p:cNvSpPr>
          <p:nvPr>
            <p:ph type="body" sz="quarter" idx="11"/>
          </p:nvPr>
        </p:nvSpPr>
        <p:spPr>
          <a:xfrm>
            <a:off x="590550" y="1943100"/>
            <a:ext cx="5505450" cy="4171950"/>
          </a:xfrm>
          <a:solidFill>
            <a:schemeClr val="bg1">
              <a:alpha val="50000"/>
            </a:schemeClr>
          </a:solidFill>
        </p:spPr>
        <p:txBody>
          <a:bodyPr lIns="180000" tIns="180000" rIns="180000" bIns="180000"/>
          <a:lstStyle>
            <a:lvl1pPr marL="0" indent="0">
              <a:buNone/>
              <a:defRPr sz="3600">
                <a:latin typeface="Century Gothic" panose="020B0502020202020204" pitchFamily="34" charset="0"/>
              </a:defRPr>
            </a:lvl1pPr>
            <a:lvl2pPr marL="0" indent="0">
              <a:buFont typeface="Arial" panose="020B0604020202020204" pitchFamily="34" charset="0"/>
              <a:buNone/>
              <a:defRPr sz="2600">
                <a:latin typeface="Century Gothic" panose="020B0502020202020204" pitchFamily="34" charset="0"/>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Click to edit Master text styles</a:t>
            </a:r>
          </a:p>
          <a:p>
            <a:pPr lvl="1"/>
            <a:r>
              <a:rPr lang="en-US" dirty="0"/>
              <a:t>Second level</a:t>
            </a:r>
          </a:p>
        </p:txBody>
      </p:sp>
      <p:pic>
        <p:nvPicPr>
          <p:cNvPr id="5" name="Picture 4" descr="A picture containing text, display&#10;&#10;Description automatically generated">
            <a:extLst>
              <a:ext uri="{FF2B5EF4-FFF2-40B4-BE49-F238E27FC236}">
                <a16:creationId xmlns:a16="http://schemas.microsoft.com/office/drawing/2014/main" id="{E906D34D-7444-4FA6-AB57-53F1994789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7107"/>
          <a:stretch/>
        </p:blipFill>
        <p:spPr>
          <a:xfrm>
            <a:off x="0" y="0"/>
            <a:ext cx="12192000" cy="1570008"/>
          </a:xfrm>
          <a:prstGeom prst="rect">
            <a:avLst/>
          </a:prstGeom>
        </p:spPr>
      </p:pic>
    </p:spTree>
    <p:extLst>
      <p:ext uri="{BB962C8B-B14F-4D97-AF65-F5344CB8AC3E}">
        <p14:creationId xmlns:p14="http://schemas.microsoft.com/office/powerpoint/2010/main" val="39709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ED56D-B50B-4D6A-9AE4-4CC732A0AD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8F1D25-13F7-47C1-8FE9-FBBF3671A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E9CAA-2ED1-4A69-839D-93097AE3E7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EC594-D175-4402-AE84-658A904C5109}" type="datetimeFigureOut">
              <a:rPr lang="en-GB" smtClean="0"/>
              <a:t>02/05/2023</a:t>
            </a:fld>
            <a:endParaRPr lang="en-GB"/>
          </a:p>
        </p:txBody>
      </p:sp>
      <p:sp>
        <p:nvSpPr>
          <p:cNvPr id="5" name="Footer Placeholder 4">
            <a:extLst>
              <a:ext uri="{FF2B5EF4-FFF2-40B4-BE49-F238E27FC236}">
                <a16:creationId xmlns:a16="http://schemas.microsoft.com/office/drawing/2014/main" id="{C82DC0B4-CB8A-4A69-98D0-F794DD33EC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B87A538-42B3-4130-9BC8-7CCED5DB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44E0C-6C3F-4DC6-8385-15486F5BC261}" type="slidenum">
              <a:rPr lang="en-GB" smtClean="0"/>
              <a:t>‹#›</a:t>
            </a:fld>
            <a:endParaRPr lang="en-GB"/>
          </a:p>
        </p:txBody>
      </p:sp>
    </p:spTree>
    <p:extLst>
      <p:ext uri="{BB962C8B-B14F-4D97-AF65-F5344CB8AC3E}">
        <p14:creationId xmlns:p14="http://schemas.microsoft.com/office/powerpoint/2010/main" val="232373018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9" r:id="rId4"/>
    <p:sldLayoutId id="2147483657" r:id="rId5"/>
    <p:sldLayoutId id="2147483660" r:id="rId6"/>
    <p:sldLayoutId id="2147483658" r:id="rId7"/>
    <p:sldLayoutId id="2147483661" r:id="rId8"/>
    <p:sldLayoutId id="2147483654"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justiceinspectorates.gov.uk/hmicfrs/police-forces/wiltshire/" TargetMode="External"/><Relationship Id="rId2" Type="http://schemas.openxmlformats.org/officeDocument/2006/relationships/hyperlink" Target="https://www.wiltshire-pcc.gov.uk/" TargetMode="External"/><Relationship Id="rId1" Type="http://schemas.openxmlformats.org/officeDocument/2006/relationships/slideLayout" Target="../slideLayouts/slideLayout5.xml"/><Relationship Id="rId4" Type="http://schemas.openxmlformats.org/officeDocument/2006/relationships/hyperlink" Target="https://www.police.uk/pu/your-area/wiltshire-police/"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wiltshire.police.uk/" TargetMode="External"/><Relationship Id="rId3" Type="http://schemas.openxmlformats.org/officeDocument/2006/relationships/hyperlink" Target="http://www.wiltsmessaging.co.uk/" TargetMode="External"/><Relationship Id="rId7" Type="http://schemas.openxmlformats.org/officeDocument/2006/relationships/hyperlink" Target="https://www.facebook.com/BradfordOnAvonPolice/" TargetMode="External"/><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hyperlink" Target="https://www.facebook.com/MelkshamPolice/" TargetMode="External"/><Relationship Id="rId5" Type="http://schemas.openxmlformats.org/officeDocument/2006/relationships/hyperlink" Target="https://twitter.com/trowbridgecpt" TargetMode="External"/><Relationship Id="rId10" Type="http://schemas.openxmlformats.org/officeDocument/2006/relationships/image" Target="../media/image13.png"/><Relationship Id="rId4" Type="http://schemas.openxmlformats.org/officeDocument/2006/relationships/hyperlink" Target="https://www.facebook.com/TrowbridgePolice/" TargetMode="External"/><Relationship Id="rId9" Type="http://schemas.openxmlformats.org/officeDocument/2006/relationships/hyperlink" Target="http://www.wiltshire-pcc.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B0A3D5-F473-4C0D-BE4E-F47A56ADEEE1}"/>
              </a:ext>
            </a:extLst>
          </p:cNvPr>
          <p:cNvSpPr>
            <a:spLocks noGrp="1"/>
          </p:cNvSpPr>
          <p:nvPr>
            <p:ph type="ctrTitle"/>
          </p:nvPr>
        </p:nvSpPr>
        <p:spPr/>
        <p:txBody>
          <a:bodyPr/>
          <a:lstStyle/>
          <a:p>
            <a:r>
              <a:rPr lang="en-GB" dirty="0"/>
              <a:t>Community Report</a:t>
            </a:r>
          </a:p>
        </p:txBody>
      </p:sp>
      <p:sp>
        <p:nvSpPr>
          <p:cNvPr id="5" name="Subtitle 4">
            <a:extLst>
              <a:ext uri="{FF2B5EF4-FFF2-40B4-BE49-F238E27FC236}">
                <a16:creationId xmlns:a16="http://schemas.microsoft.com/office/drawing/2014/main" id="{A5605D13-3410-4C07-82FA-FE9B66D8BF4B}"/>
              </a:ext>
            </a:extLst>
          </p:cNvPr>
          <p:cNvSpPr>
            <a:spLocks noGrp="1"/>
          </p:cNvSpPr>
          <p:nvPr>
            <p:ph type="subTitle" idx="1"/>
          </p:nvPr>
        </p:nvSpPr>
        <p:spPr/>
        <p:txBody>
          <a:bodyPr/>
          <a:lstStyle/>
          <a:p>
            <a:r>
              <a:rPr lang="en-GB" dirty="0"/>
              <a:t>Melksham Community Policing Team</a:t>
            </a:r>
          </a:p>
          <a:p>
            <a:r>
              <a:rPr lang="en-GB" dirty="0"/>
              <a:t>April 2023</a:t>
            </a:r>
          </a:p>
        </p:txBody>
      </p:sp>
    </p:spTree>
    <p:extLst>
      <p:ext uri="{BB962C8B-B14F-4D97-AF65-F5344CB8AC3E}">
        <p14:creationId xmlns:p14="http://schemas.microsoft.com/office/powerpoint/2010/main" val="182150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65364B-72FE-4884-93A7-06D16E39A1A8}"/>
              </a:ext>
            </a:extLst>
          </p:cNvPr>
          <p:cNvSpPr>
            <a:spLocks noGrp="1"/>
          </p:cNvSpPr>
          <p:nvPr>
            <p:ph type="body" sz="quarter" idx="10"/>
          </p:nvPr>
        </p:nvSpPr>
        <p:spPr/>
        <p:txBody>
          <a:bodyPr/>
          <a:lstStyle/>
          <a:p>
            <a:r>
              <a:rPr lang="en-GB" dirty="0"/>
              <a:t>Your CPT – Melksham</a:t>
            </a:r>
          </a:p>
        </p:txBody>
      </p:sp>
      <p:sp>
        <p:nvSpPr>
          <p:cNvPr id="8" name="Rectangle 7">
            <a:extLst>
              <a:ext uri="{FF2B5EF4-FFF2-40B4-BE49-F238E27FC236}">
                <a16:creationId xmlns:a16="http://schemas.microsoft.com/office/drawing/2014/main" id="{3EB1C100-565B-4A83-962F-1683D36B748F}"/>
              </a:ext>
            </a:extLst>
          </p:cNvPr>
          <p:cNvSpPr/>
          <p:nvPr/>
        </p:nvSpPr>
        <p:spPr>
          <a:xfrm>
            <a:off x="624750" y="1509409"/>
            <a:ext cx="8341360" cy="427354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Times New Roman"/>
              </a:rPr>
              <a:t>Inspector: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Times New Roman"/>
              </a:rPr>
              <a:t>Andy Lemon</a:t>
            </a:r>
            <a:b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1600" b="1"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Times New Roman"/>
              </a:rPr>
              <a:t>Neighbourhood Sergeant: </a:t>
            </a:r>
            <a:br>
              <a:rPr kumimoji="0" lang="en-GB" sz="1600" b="1"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Times New Roman"/>
              </a:rPr>
            </a:br>
            <a:r>
              <a:rPr kumimoji="0" lang="en-GB" sz="1600" b="0" i="0" u="none" strike="noStrike" kern="1200" cap="none" spc="0" normalizeH="0" baseline="0" noProof="0" dirty="0">
                <a:ln>
                  <a:noFill/>
                </a:ln>
                <a:solidFill>
                  <a:prstClr val="black"/>
                </a:solidFill>
                <a:effectLst/>
                <a:uLnTx/>
                <a:uFillTx/>
                <a:latin typeface="Century Gothic"/>
                <a:ea typeface="Calibri" panose="020F0502020204030204" pitchFamily="34" charset="0"/>
                <a:cs typeface="Arial"/>
              </a:rPr>
              <a:t>Gemma Rutter</a:t>
            </a:r>
          </a:p>
          <a:p>
            <a:pPr marL="0" marR="0" lvl="0" indent="0" algn="l" defTabSz="914400" rtl="0" eaLnBrk="1" fontAlgn="auto" latinLnBrk="0" hangingPunct="1">
              <a:lnSpc>
                <a:spcPct val="107000"/>
              </a:lnSpc>
              <a:spcBef>
                <a:spcPts val="0"/>
              </a:spcBef>
              <a:spcAft>
                <a:spcPts val="800"/>
              </a:spcAft>
              <a:buClrTx/>
              <a:buSzTx/>
              <a:buFontTx/>
              <a:buNone/>
              <a:tabLst/>
              <a:defRPr/>
            </a:pPr>
            <a:b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1600" b="1"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Times New Roman"/>
              </a:rPr>
              <a:t>Neighbourhood Officers</a:t>
            </a:r>
            <a:r>
              <a:rPr kumimoji="0" lang="en-GB" sz="1600" b="1" i="0" u="none" strike="noStrike" kern="1200" cap="none" spc="0" normalizeH="0" baseline="0" noProof="0" dirty="0">
                <a:ln>
                  <a:noFill/>
                </a:ln>
                <a:solidFill>
                  <a:prstClr val="black"/>
                </a:solidFill>
                <a:effectLst/>
                <a:uLnTx/>
                <a:uFillTx/>
                <a:latin typeface="Century Gothic"/>
                <a:ea typeface="Calibri" panose="020F0502020204030204" pitchFamily="34" charset="0"/>
                <a:cs typeface="Arial"/>
              </a:rPr>
              <a:t>:</a:t>
            </a:r>
            <a:b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br>
            <a:r>
              <a:rPr kumimoji="0" lang="en-GB" sz="160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PC Ben Coombs</a:t>
            </a:r>
            <a:endParaRPr lang="en-GB"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a:ea typeface="Calibri" panose="020F0502020204030204" pitchFamily="34" charset="0"/>
                <a:cs typeface="Arial"/>
              </a:rPr>
              <a:t>PC Jennifer Miller</a:t>
            </a:r>
            <a:b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GB" sz="1600" b="1" i="0" u="none" strike="noStrike" kern="1200" cap="none" spc="0" normalizeH="0" baseline="0" noProof="0" dirty="0">
                <a:ln>
                  <a:noFill/>
                </a:ln>
                <a:solidFill>
                  <a:srgbClr val="000000"/>
                </a:solidFill>
                <a:effectLst/>
                <a:uLnTx/>
                <a:uFillTx/>
                <a:latin typeface="Century Gothic"/>
                <a:ea typeface="Times New Roman" panose="02020603050405020304" pitchFamily="18" charset="0"/>
                <a:cs typeface="Times New Roman"/>
              </a:rPr>
              <a:t>PCSOs:</a:t>
            </a:r>
            <a:b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Times New Roman" panose="02020603050405020304" pitchFamily="18" charset="0"/>
              </a:rPr>
            </a:br>
            <a:r>
              <a:rPr kumimoji="0" lang="en-GB" sz="16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Arial"/>
              </a:rPr>
              <a:t>Luke Hosken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entury Gothic"/>
                <a:ea typeface="Times New Roman" panose="02020603050405020304" pitchFamily="18" charset="0"/>
                <a:cs typeface="Arial"/>
              </a:rPr>
              <a:t>Melissa Culliford</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dirty="0">
                <a:solidFill>
                  <a:prstClr val="black"/>
                </a:solidFill>
                <a:latin typeface="Century Gothic"/>
                <a:cs typeface="Arial"/>
              </a:rPr>
              <a:t>Vic Rolph</a:t>
            </a:r>
            <a:endParaRPr kumimoji="0" lang="en-GB" sz="1600" b="0" i="0" u="none" strike="noStrike" kern="1200" cap="none" spc="0" normalizeH="0" baseline="0" noProof="0" dirty="0">
              <a:ln>
                <a:noFill/>
              </a:ln>
              <a:solidFill>
                <a:prstClr val="black"/>
              </a:solidFill>
              <a:effectLst/>
              <a:uLnTx/>
              <a:uFillTx/>
              <a:latin typeface="Century Gothic"/>
              <a:ea typeface="+mn-ea"/>
              <a:cs typeface="Arial"/>
            </a:endParaRPr>
          </a:p>
        </p:txBody>
      </p:sp>
      <p:sp>
        <p:nvSpPr>
          <p:cNvPr id="2" name="TextBox 1">
            <a:extLst>
              <a:ext uri="{FF2B5EF4-FFF2-40B4-BE49-F238E27FC236}">
                <a16:creationId xmlns:a16="http://schemas.microsoft.com/office/drawing/2014/main" id="{CCB5AADB-F4E7-4C79-9FBD-4DD6E024C20D}"/>
              </a:ext>
            </a:extLst>
          </p:cNvPr>
          <p:cNvSpPr txBox="1"/>
          <p:nvPr/>
        </p:nvSpPr>
        <p:spPr>
          <a:xfrm>
            <a:off x="6442364" y="1378273"/>
            <a:ext cx="3837709" cy="3970318"/>
          </a:xfrm>
          <a:prstGeom prst="rect">
            <a:avLst/>
          </a:prstGeom>
          <a:noFill/>
        </p:spPr>
        <p:txBody>
          <a:bodyPr wrap="square" rtlCol="0">
            <a:spAutoFit/>
          </a:bodyPr>
          <a:lstStyle/>
          <a:p>
            <a:r>
              <a:rPr lang="en-GB" dirty="0"/>
              <a:t>The Team are keen to welcome Sergeant Gemma Rutter, who has now arrived in the Sergeants post.</a:t>
            </a:r>
          </a:p>
          <a:p>
            <a:endParaRPr lang="en-GB" dirty="0"/>
          </a:p>
          <a:p>
            <a:r>
              <a:rPr lang="en-GB"/>
              <a:t>She has replaced </a:t>
            </a:r>
            <a:r>
              <a:rPr lang="en-GB" dirty="0"/>
              <a:t>Sergeant James Twyford, who has taken up a position on the Roads Policing Unit.</a:t>
            </a:r>
          </a:p>
          <a:p>
            <a:endParaRPr lang="en-GB" dirty="0"/>
          </a:p>
          <a:p>
            <a:r>
              <a:rPr lang="en-GB" dirty="0"/>
              <a:t>Sergeant Rutter brings with her a wealth of experience over a 16 year career; having previously worked on Response, Neighbourhoods and CID as a PC, DC, Sergeant and Temporary Inspector.</a:t>
            </a:r>
          </a:p>
        </p:txBody>
      </p:sp>
    </p:spTree>
    <p:extLst>
      <p:ext uri="{BB962C8B-B14F-4D97-AF65-F5344CB8AC3E}">
        <p14:creationId xmlns:p14="http://schemas.microsoft.com/office/powerpoint/2010/main" val="213331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4BDBB4-9744-439D-865C-16FA591669E5}"/>
              </a:ext>
            </a:extLst>
          </p:cNvPr>
          <p:cNvSpPr txBox="1"/>
          <p:nvPr/>
        </p:nvSpPr>
        <p:spPr>
          <a:xfrm>
            <a:off x="624750" y="1386740"/>
            <a:ext cx="9839325" cy="4524315"/>
          </a:xfrm>
          <a:prstGeom prst="rect">
            <a:avLst/>
          </a:prstGeom>
          <a:noFill/>
        </p:spPr>
        <p:txBody>
          <a:bodyPr wrap="square" rtlCol="0">
            <a:spAutoFit/>
          </a:bodyPr>
          <a:lstStyle/>
          <a:p>
            <a:r>
              <a:rPr lang="en-GB" b="1" u="sng" dirty="0"/>
              <a:t>Domestic Abuse Matters</a:t>
            </a:r>
          </a:p>
          <a:p>
            <a:endParaRPr lang="en-GB" b="1" u="sng" dirty="0"/>
          </a:p>
          <a:p>
            <a:r>
              <a:rPr lang="en-GB" dirty="0"/>
              <a:t>Domestic Abuse has been at the forefront of the Force’s priorities list for at least the last 20 years.  It’s been a subject that’s been heavily researched by academia over this time, with processes and policies constantly evolving.</a:t>
            </a:r>
          </a:p>
          <a:p>
            <a:endParaRPr lang="en-GB" dirty="0"/>
          </a:p>
          <a:p>
            <a:r>
              <a:rPr lang="en-GB" dirty="0"/>
              <a:t>We work to an extensive Approved Professional Practice manual which details the process for investigating incidents of Domestic Abuse in considerable detail, as well as the types of Safeguarding that we implement alongside our partner agencies.  These investigations are scrutinised heavily at local and a force-wide level, to ensure they are quality focussed and acting in the best interests of Victims (and Perpetrators).</a:t>
            </a:r>
          </a:p>
          <a:p>
            <a:endParaRPr lang="en-GB" dirty="0"/>
          </a:p>
          <a:p>
            <a:r>
              <a:rPr lang="en-GB" dirty="0"/>
              <a:t>In addition to this; the Force has recently invested in some enhanced refresher training, which is designed to refocus Officers’ minds on the first hand effects of this type of offending upon affected households.  It has also helped to bring newer offences into the spotlight, such as “Controlling and Coercive Behaviour” and “Stalking”, for which there is limited case law so far.</a:t>
            </a:r>
          </a:p>
        </p:txBody>
      </p:sp>
      <p:sp>
        <p:nvSpPr>
          <p:cNvPr id="3" name="Text Placeholder 2">
            <a:extLst>
              <a:ext uri="{FF2B5EF4-FFF2-40B4-BE49-F238E27FC236}">
                <a16:creationId xmlns:a16="http://schemas.microsoft.com/office/drawing/2014/main" id="{B30578E9-15E7-4771-B985-88791D4E9C6D}"/>
              </a:ext>
            </a:extLst>
          </p:cNvPr>
          <p:cNvSpPr>
            <a:spLocks noGrp="1"/>
          </p:cNvSpPr>
          <p:nvPr>
            <p:ph type="body" sz="quarter" idx="10"/>
          </p:nvPr>
        </p:nvSpPr>
        <p:spPr>
          <a:xfrm>
            <a:off x="624750" y="567599"/>
            <a:ext cx="10900500" cy="720000"/>
          </a:xfrm>
        </p:spPr>
        <p:txBody>
          <a:bodyPr/>
          <a:lstStyle/>
          <a:p>
            <a:r>
              <a:rPr lang="en-GB" dirty="0"/>
              <a:t>This Month’s Focus</a:t>
            </a:r>
          </a:p>
        </p:txBody>
      </p:sp>
    </p:spTree>
    <p:extLst>
      <p:ext uri="{BB962C8B-B14F-4D97-AF65-F5344CB8AC3E}">
        <p14:creationId xmlns:p14="http://schemas.microsoft.com/office/powerpoint/2010/main" val="3912607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A2F6A9-C850-4C34-8F2B-517CA15CD60C}"/>
              </a:ext>
            </a:extLst>
          </p:cNvPr>
          <p:cNvSpPr txBox="1"/>
          <p:nvPr/>
        </p:nvSpPr>
        <p:spPr>
          <a:xfrm>
            <a:off x="685799" y="378092"/>
            <a:ext cx="10065327" cy="5755422"/>
          </a:xfrm>
          <a:prstGeom prst="rect">
            <a:avLst/>
          </a:prstGeom>
          <a:noFill/>
        </p:spPr>
        <p:txBody>
          <a:bodyPr wrap="square" rtlCol="0">
            <a:spAutoFit/>
          </a:bodyPr>
          <a:lstStyle/>
          <a:p>
            <a:r>
              <a:rPr lang="en-GB" sz="2400" dirty="0"/>
              <a:t>Crime Exceptions</a:t>
            </a:r>
          </a:p>
          <a:p>
            <a:endParaRPr lang="en-GB" sz="2400" dirty="0"/>
          </a:p>
          <a:p>
            <a:r>
              <a:rPr lang="en-GB" i="1" dirty="0"/>
              <a:t>Crime Exceptions are described as a volume of offences, outside of the normal range expected; based on the last two years worth of data. </a:t>
            </a:r>
          </a:p>
          <a:p>
            <a:endParaRPr lang="en-GB" dirty="0"/>
          </a:p>
          <a:p>
            <a:r>
              <a:rPr lang="en-GB" u="sng" dirty="0"/>
              <a:t>Melksham Town</a:t>
            </a:r>
          </a:p>
          <a:p>
            <a:r>
              <a:rPr lang="en-GB" dirty="0"/>
              <a:t>4x Possession of Weapon offences were recorded last month within the Town area, relating to three incidents.  All were Charged; half were as a result of proactive work by Officers.</a:t>
            </a:r>
          </a:p>
          <a:p>
            <a:endParaRPr lang="en-GB" dirty="0"/>
          </a:p>
          <a:p>
            <a:r>
              <a:rPr lang="en-GB" dirty="0"/>
              <a:t>41x Theft Offences were recorded, which is a High by exception.  27 relate to Shoplifting; 2 were Bicycle  Thefts.  The top four Suspects were responsible for 18 offences (43%).</a:t>
            </a:r>
          </a:p>
          <a:p>
            <a:endParaRPr lang="en-GB" u="sng" dirty="0"/>
          </a:p>
          <a:p>
            <a:r>
              <a:rPr lang="en-GB" u="sng" dirty="0"/>
              <a:t>Melksham Rural North</a:t>
            </a:r>
          </a:p>
          <a:p>
            <a:r>
              <a:rPr lang="en-GB" sz="1600" i="1" u="sng" dirty="0"/>
              <a:t>Atworth, Broughton Gifford, Shaw, Whitley, </a:t>
            </a:r>
            <a:r>
              <a:rPr lang="en-GB" sz="1600" i="1" u="sng" dirty="0" err="1"/>
              <a:t>Beanacre</a:t>
            </a:r>
            <a:r>
              <a:rPr lang="en-GB" sz="1600" i="1" u="sng" dirty="0"/>
              <a:t>, </a:t>
            </a:r>
            <a:r>
              <a:rPr lang="en-GB" sz="1600" i="1" u="sng" dirty="0" err="1"/>
              <a:t>Berryfield</a:t>
            </a:r>
            <a:r>
              <a:rPr lang="en-GB" sz="1600" i="1" u="sng" dirty="0"/>
              <a:t> and </a:t>
            </a:r>
            <a:r>
              <a:rPr lang="en-GB" sz="1600" i="1" u="sng" dirty="0" err="1"/>
              <a:t>Bowerhill</a:t>
            </a:r>
            <a:endParaRPr lang="en-GB" sz="1600" i="1" u="sng" dirty="0"/>
          </a:p>
          <a:p>
            <a:r>
              <a:rPr lang="en-GB" dirty="0"/>
              <a:t>11x Theft offences were recorded across this area last month.  4 relate to Shoplifting and 7 were Bicycle Thefts.  All of the bicycle thefts related to insecure bikes left unattended.</a:t>
            </a:r>
          </a:p>
          <a:p>
            <a:endParaRPr lang="en-GB" u="sng" dirty="0"/>
          </a:p>
          <a:p>
            <a:r>
              <a:rPr lang="en-GB" u="sng" dirty="0"/>
              <a:t>Melksham Rural South</a:t>
            </a:r>
            <a:endParaRPr lang="en-GB" dirty="0"/>
          </a:p>
          <a:p>
            <a:r>
              <a:rPr lang="en-GB" sz="1600" i="1" u="sng" dirty="0" err="1"/>
              <a:t>Semington</a:t>
            </a:r>
            <a:r>
              <a:rPr lang="en-GB" sz="1600" i="1" u="sng" dirty="0"/>
              <a:t>, </a:t>
            </a:r>
            <a:r>
              <a:rPr lang="en-GB" sz="1600" i="1" u="sng" dirty="0" err="1"/>
              <a:t>Seend</a:t>
            </a:r>
            <a:r>
              <a:rPr lang="en-GB" sz="1600" i="1" u="sng" dirty="0"/>
              <a:t>, </a:t>
            </a:r>
            <a:r>
              <a:rPr lang="en-GB" sz="1600" i="1" u="sng" dirty="0" err="1"/>
              <a:t>Seend</a:t>
            </a:r>
            <a:r>
              <a:rPr lang="en-GB" sz="1600" i="1" u="sng" dirty="0"/>
              <a:t> Cleeve, Great Hinton, Keevil, Bulkington, Steeple Ashton and Poulshot</a:t>
            </a:r>
          </a:p>
          <a:p>
            <a:r>
              <a:rPr lang="en-GB" dirty="0"/>
              <a:t>Nothing outside of normal levels for this area this month.</a:t>
            </a:r>
          </a:p>
        </p:txBody>
      </p:sp>
    </p:spTree>
    <p:extLst>
      <p:ext uri="{BB962C8B-B14F-4D97-AF65-F5344CB8AC3E}">
        <p14:creationId xmlns:p14="http://schemas.microsoft.com/office/powerpoint/2010/main" val="3768984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7B0AF6-5596-4F87-9620-C858962DF3AF}"/>
              </a:ext>
            </a:extLst>
          </p:cNvPr>
          <p:cNvSpPr>
            <a:spLocks noGrp="1"/>
          </p:cNvSpPr>
          <p:nvPr>
            <p:ph type="body" sz="quarter" idx="10"/>
          </p:nvPr>
        </p:nvSpPr>
        <p:spPr/>
        <p:txBody>
          <a:bodyPr/>
          <a:lstStyle/>
          <a:p>
            <a:r>
              <a:rPr lang="en-GB" dirty="0"/>
              <a:t>Local Priorities &amp; Updates</a:t>
            </a:r>
          </a:p>
        </p:txBody>
      </p:sp>
      <p:graphicFrame>
        <p:nvGraphicFramePr>
          <p:cNvPr id="6" name="Table 5">
            <a:extLst>
              <a:ext uri="{FF2B5EF4-FFF2-40B4-BE49-F238E27FC236}">
                <a16:creationId xmlns:a16="http://schemas.microsoft.com/office/drawing/2014/main" id="{F0CCA712-893B-4983-AD2E-3D48A678EDBD}"/>
              </a:ext>
            </a:extLst>
          </p:cNvPr>
          <p:cNvGraphicFramePr>
            <a:graphicFrameLocks noGrp="1"/>
          </p:cNvGraphicFramePr>
          <p:nvPr>
            <p:extLst>
              <p:ext uri="{D42A27DB-BD31-4B8C-83A1-F6EECF244321}">
                <p14:modId xmlns:p14="http://schemas.microsoft.com/office/powerpoint/2010/main" val="1110263461"/>
              </p:ext>
            </p:extLst>
          </p:nvPr>
        </p:nvGraphicFramePr>
        <p:xfrm>
          <a:off x="624750" y="1640205"/>
          <a:ext cx="9403170" cy="3015615"/>
        </p:xfrm>
        <a:graphic>
          <a:graphicData uri="http://schemas.openxmlformats.org/drawingml/2006/table">
            <a:tbl>
              <a:tblPr firstRow="1" bandRow="1">
                <a:tableStyleId>{5C22544A-7EE6-4342-B048-85BDC9FD1C3A}</a:tableStyleId>
              </a:tblPr>
              <a:tblGrid>
                <a:gridCol w="1481533">
                  <a:extLst>
                    <a:ext uri="{9D8B030D-6E8A-4147-A177-3AD203B41FA5}">
                      <a16:colId xmlns:a16="http://schemas.microsoft.com/office/drawing/2014/main" val="627663490"/>
                    </a:ext>
                  </a:extLst>
                </a:gridCol>
                <a:gridCol w="7921637">
                  <a:extLst>
                    <a:ext uri="{9D8B030D-6E8A-4147-A177-3AD203B41FA5}">
                      <a16:colId xmlns:a16="http://schemas.microsoft.com/office/drawing/2014/main" val="513749064"/>
                    </a:ext>
                  </a:extLst>
                </a:gridCol>
              </a:tblGrid>
              <a:tr h="435433">
                <a:tc>
                  <a:txBody>
                    <a:bodyPr/>
                    <a:lstStyle/>
                    <a:p>
                      <a:r>
                        <a:rPr lang="en-GB" sz="1100" b="1" dirty="0">
                          <a:solidFill>
                            <a:schemeClr val="bg1"/>
                          </a:solidFill>
                          <a:latin typeface="Century Gothic" panose="020B0502020202020204" pitchFamily="34" charset="0"/>
                        </a:rPr>
                        <a:t>Priority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7394"/>
                    </a:solidFill>
                  </a:tcPr>
                </a:tc>
                <a:tc>
                  <a:txBody>
                    <a:bodyPr/>
                    <a:lstStyle/>
                    <a:p>
                      <a:r>
                        <a:rPr lang="en-GB" sz="1100" b="1" dirty="0">
                          <a:solidFill>
                            <a:schemeClr val="bg1"/>
                          </a:solidFill>
                          <a:latin typeface="Century Gothic"/>
                        </a:rPr>
                        <a:t>Update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7394"/>
                    </a:solidFill>
                  </a:tcPr>
                </a:tc>
                <a:extLst>
                  <a:ext uri="{0D108BD9-81ED-4DB2-BD59-A6C34878D82A}">
                    <a16:rowId xmlns:a16="http://schemas.microsoft.com/office/drawing/2014/main" val="733406948"/>
                  </a:ext>
                </a:extLst>
              </a:tr>
              <a:tr h="1315262">
                <a:tc>
                  <a:txBody>
                    <a:bodyPr/>
                    <a:lstStyle/>
                    <a:p>
                      <a:pPr algn="ctr"/>
                      <a:r>
                        <a:rPr lang="en-GB" sz="1100" b="0" dirty="0">
                          <a:solidFill>
                            <a:schemeClr val="tx1"/>
                          </a:solidFill>
                          <a:latin typeface="Century Gothic"/>
                        </a:rPr>
                        <a:t>Violence Against Women and Girls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effectLst/>
                          <a:latin typeface="Century Gothic"/>
                          <a:ea typeface="+mn-ea"/>
                          <a:cs typeface="+mn-cs"/>
                        </a:rPr>
                        <a:t>As part of wider national focus on this area, we’ve been investing in refresher training for our staff, within the Domestic Abuse context and a PCC-Led initiative called “Safer Nights” designed at making the night-time economy especially safe for women and girls.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5479884"/>
                  </a:ext>
                </a:extLst>
              </a:tr>
              <a:tr h="428200">
                <a:tc>
                  <a:txBody>
                    <a:bodyPr/>
                    <a:lstStyle/>
                    <a:p>
                      <a:pPr algn="ctr"/>
                      <a:r>
                        <a:rPr lang="en-GB" sz="1100" b="0" dirty="0">
                          <a:solidFill>
                            <a:schemeClr val="tx1"/>
                          </a:solidFill>
                          <a:latin typeface="Century Gothic"/>
                        </a:rPr>
                        <a:t>ASB – Vines Court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dk1"/>
                        </a:solidFill>
                        <a:effectLst/>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effectLst/>
                          <a:latin typeface="Century Gothic"/>
                          <a:ea typeface="+mn-ea"/>
                          <a:cs typeface="+mn-cs"/>
                        </a:rPr>
                        <a:t>In the same way as we tackled the issue in Williams Close, we are now focussing on a similar problem in Vines Court.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dk1"/>
                        </a:solidFill>
                        <a:effectLst/>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effectLst/>
                          <a:latin typeface="Century Gothic"/>
                          <a:ea typeface="+mn-ea"/>
                          <a:cs typeface="+mn-cs"/>
                        </a:rPr>
                        <a:t>We’re working closely with the Housing Association and Town Council to use some new and innovative CCTV technology, to help detect offences which are occurring within the road.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dirty="0">
                        <a:solidFill>
                          <a:schemeClr val="dk1"/>
                        </a:solidFill>
                        <a:effectLst/>
                        <a:latin typeface="Century Gothic"/>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779603"/>
                  </a:ext>
                </a:extLst>
              </a:tr>
            </a:tbl>
          </a:graphicData>
        </a:graphic>
      </p:graphicFrame>
    </p:spTree>
    <p:extLst>
      <p:ext uri="{BB962C8B-B14F-4D97-AF65-F5344CB8AC3E}">
        <p14:creationId xmlns:p14="http://schemas.microsoft.com/office/powerpoint/2010/main" val="2430900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7B0AF6-5596-4F87-9620-C858962DF3AF}"/>
              </a:ext>
            </a:extLst>
          </p:cNvPr>
          <p:cNvSpPr>
            <a:spLocks noGrp="1"/>
          </p:cNvSpPr>
          <p:nvPr>
            <p:ph type="body" sz="quarter" idx="10"/>
          </p:nvPr>
        </p:nvSpPr>
        <p:spPr/>
        <p:txBody>
          <a:bodyPr/>
          <a:lstStyle/>
          <a:p>
            <a:r>
              <a:rPr lang="en-GB" dirty="0"/>
              <a:t>Useful Links</a:t>
            </a:r>
          </a:p>
        </p:txBody>
      </p:sp>
      <p:sp>
        <p:nvSpPr>
          <p:cNvPr id="5" name="Rectangle 4">
            <a:extLst>
              <a:ext uri="{FF2B5EF4-FFF2-40B4-BE49-F238E27FC236}">
                <a16:creationId xmlns:a16="http://schemas.microsoft.com/office/drawing/2014/main" id="{0C7E4551-01A5-4356-B558-C76921C15731}"/>
              </a:ext>
            </a:extLst>
          </p:cNvPr>
          <p:cNvSpPr/>
          <p:nvPr/>
        </p:nvSpPr>
        <p:spPr>
          <a:xfrm>
            <a:off x="624750" y="1493790"/>
            <a:ext cx="8611457" cy="3082190"/>
          </a:xfrm>
          <a:prstGeom prst="rect">
            <a:avLst/>
          </a:prstGeom>
        </p:spPr>
        <p:txBody>
          <a:bodyPr wrap="square">
            <a:spAutoFit/>
          </a:bodyPr>
          <a:lstStyle/>
          <a:p>
            <a:pPr>
              <a:lnSpc>
                <a:spcPct val="107000"/>
              </a:lnSpc>
              <a:spcAft>
                <a:spcPts val="0"/>
              </a:spcAft>
            </a:pPr>
            <a:r>
              <a:rPr lang="en-GB" dirty="0">
                <a:latin typeface="Century Gothic" panose="020B0502020202020204" pitchFamily="34" charset="0"/>
                <a:ea typeface="Calibri" panose="020F0502020204030204" pitchFamily="34" charset="0"/>
                <a:cs typeface="Arial" panose="020B0604020202020204" pitchFamily="34" charset="0"/>
              </a:rPr>
              <a:t>For more information on Wiltshire Police’s performance please visit: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Century Gothic" panose="020B0502020202020204" pitchFamily="34" charset="0"/>
                <a:ea typeface="Calibri" panose="020F0502020204030204" pitchFamily="34" charset="0"/>
                <a:cs typeface="Arial" panose="020B060402020202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dirty="0">
                <a:latin typeface="Century Gothic" panose="020B0502020202020204" pitchFamily="34" charset="0"/>
                <a:ea typeface="Calibri" panose="020F0502020204030204" pitchFamily="34" charset="0"/>
                <a:cs typeface="Arial" panose="020B0604020202020204" pitchFamily="34" charset="0"/>
              </a:rPr>
              <a:t>PCC’s Website - </a:t>
            </a:r>
            <a:r>
              <a:rPr lang="en-GB" u="sng" dirty="0">
                <a:solidFill>
                  <a:srgbClr val="0563C1"/>
                </a:solidFill>
                <a:latin typeface="Century Gothic" panose="020B0502020202020204" pitchFamily="34" charset="0"/>
                <a:ea typeface="Calibri" panose="020F0502020204030204" pitchFamily="34" charset="0"/>
                <a:cs typeface="Arial" panose="020B0604020202020204" pitchFamily="34" charset="0"/>
                <a:hlinkClick r:id="rId2"/>
              </a:rPr>
              <a:t>https://www.wiltshire-pcc.gov.uk/</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endParaRPr lang="en-GB" dirty="0">
              <a:latin typeface="Century Gothic" panose="020B0502020202020204" pitchFamily="34" charset="0"/>
              <a:ea typeface="Calibri" panose="020F0502020204030204" pitchFamily="34" charset="0"/>
              <a:cs typeface="Arial" panose="020B0604020202020204" pitchFamily="34" charset="0"/>
            </a:endParaRPr>
          </a:p>
          <a:p>
            <a:pPr marL="285750" indent="-285750">
              <a:lnSpc>
                <a:spcPct val="107000"/>
              </a:lnSpc>
              <a:spcAft>
                <a:spcPts val="0"/>
              </a:spcAft>
              <a:buFont typeface="Arial" panose="020B0604020202020204" pitchFamily="34" charset="0"/>
              <a:buChar char="•"/>
            </a:pPr>
            <a:r>
              <a:rPr lang="en-GB" dirty="0">
                <a:latin typeface="Century Gothic" panose="020B0502020202020204" pitchFamily="34" charset="0"/>
                <a:ea typeface="Calibri" panose="020F0502020204030204" pitchFamily="34" charset="0"/>
                <a:cs typeface="Arial" panose="020B0604020202020204" pitchFamily="34" charset="0"/>
              </a:rPr>
              <a:t>HMICFRS Website - </a:t>
            </a:r>
            <a:r>
              <a:rPr lang="en-GB" u="sng" dirty="0">
                <a:solidFill>
                  <a:srgbClr val="0563C1"/>
                </a:solidFill>
                <a:latin typeface="Century Gothic" panose="020B0502020202020204" pitchFamily="34" charset="0"/>
                <a:ea typeface="Calibri" panose="020F0502020204030204" pitchFamily="34" charset="0"/>
                <a:cs typeface="Arial" panose="020B0604020202020204" pitchFamily="34" charset="0"/>
                <a:hlinkClick r:id="rId3"/>
              </a:rPr>
              <a:t>https://www.justiceinspectorates.gov.uk/hmicfrs/police-forces/wiltshire/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marR="698500" indent="-285750">
              <a:lnSpc>
                <a:spcPct val="111000"/>
              </a:lnSpc>
              <a:spcAft>
                <a:spcPts val="0"/>
              </a:spcAft>
              <a:buFont typeface="Arial" panose="020B0604020202020204" pitchFamily="34" charset="0"/>
              <a:buChar char="•"/>
            </a:pPr>
            <a:endParaRPr lang="en-GB" dirty="0">
              <a:latin typeface="Century Gothic" panose="020B0502020202020204" pitchFamily="34" charset="0"/>
              <a:ea typeface="Calibri" panose="020F0502020204030204" pitchFamily="34" charset="0"/>
              <a:cs typeface="Arial" panose="020B0604020202020204" pitchFamily="34" charset="0"/>
            </a:endParaRPr>
          </a:p>
          <a:p>
            <a:pPr marL="285750" marR="698500" indent="-285750">
              <a:lnSpc>
                <a:spcPct val="111000"/>
              </a:lnSpc>
              <a:buFont typeface="Arial" panose="020B0604020202020204" pitchFamily="34" charset="0"/>
              <a:buChar char="•"/>
            </a:pPr>
            <a:r>
              <a:rPr lang="en-GB" dirty="0">
                <a:latin typeface="Century Gothic" panose="020B0502020202020204" pitchFamily="34" charset="0"/>
                <a:ea typeface="Calibri" panose="020F0502020204030204" pitchFamily="34" charset="0"/>
                <a:cs typeface="Arial" panose="020B0604020202020204" pitchFamily="34" charset="0"/>
              </a:rPr>
              <a:t>For information on what crimes and incidents have been reported in the Trowbridge Community Policing Team area, which Melksham is part of, visit </a:t>
            </a:r>
            <a:r>
              <a:rPr lang="en-GB" u="sng" dirty="0">
                <a:solidFill>
                  <a:srgbClr val="0563C1"/>
                </a:solidFill>
                <a:latin typeface="Century Gothic" panose="020B0502020202020204" pitchFamily="34" charset="0"/>
                <a:ea typeface="Calibri" panose="020F0502020204030204" pitchFamily="34" charset="0"/>
                <a:cs typeface="Arial" panose="020B0604020202020204" pitchFamily="34" charset="0"/>
                <a:hlinkClick r:id="rId4"/>
              </a:rPr>
              <a:t>https://www.police.uk/pu/your-area/wiltshire-police/</a:t>
            </a:r>
            <a:r>
              <a:rPr lang="en-GB" b="1" dirty="0">
                <a:latin typeface="Century Gothic" panose="020B0502020202020204" pitchFamily="34" charset="0"/>
                <a:ea typeface="Calibri" panose="020F0502020204030204" pitchFamily="34" charset="0"/>
                <a:cs typeface="Arial" panose="020B0604020202020204" pitchFamily="34" charset="0"/>
                <a:hlinkClick r:id="rId4"/>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2430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7B0AF6-5596-4F87-9620-C858962DF3AF}"/>
              </a:ext>
            </a:extLst>
          </p:cNvPr>
          <p:cNvSpPr>
            <a:spLocks noGrp="1"/>
          </p:cNvSpPr>
          <p:nvPr>
            <p:ph type="body" sz="quarter" idx="10"/>
          </p:nvPr>
        </p:nvSpPr>
        <p:spPr/>
        <p:txBody>
          <a:bodyPr/>
          <a:lstStyle/>
          <a:p>
            <a:r>
              <a:rPr lang="en-GB" dirty="0"/>
              <a:t>Get Involved</a:t>
            </a:r>
          </a:p>
        </p:txBody>
      </p:sp>
      <p:pic>
        <p:nvPicPr>
          <p:cNvPr id="5" name="Picture 4" descr="Community Messaging logo">
            <a:extLst>
              <a:ext uri="{FF2B5EF4-FFF2-40B4-BE49-F238E27FC236}">
                <a16:creationId xmlns:a16="http://schemas.microsoft.com/office/drawing/2014/main" id="{F6123515-F025-4143-96FD-057A7DE71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6992" y="1274252"/>
            <a:ext cx="2563088" cy="2563088"/>
          </a:xfrm>
          <a:prstGeom prst="rect">
            <a:avLst/>
          </a:prstGeom>
        </p:spPr>
      </p:pic>
      <p:sp>
        <p:nvSpPr>
          <p:cNvPr id="12" name="Rectangle 11">
            <a:extLst>
              <a:ext uri="{FF2B5EF4-FFF2-40B4-BE49-F238E27FC236}">
                <a16:creationId xmlns:a16="http://schemas.microsoft.com/office/drawing/2014/main" id="{2179D0E3-66BB-473B-9B5B-F499F0221040}"/>
              </a:ext>
            </a:extLst>
          </p:cNvPr>
          <p:cNvSpPr/>
          <p:nvPr/>
        </p:nvSpPr>
        <p:spPr>
          <a:xfrm>
            <a:off x="624750" y="1536144"/>
            <a:ext cx="5317633" cy="4285917"/>
          </a:xfrm>
          <a:prstGeom prst="rect">
            <a:avLst/>
          </a:prstGeom>
        </p:spPr>
        <p:txBody>
          <a:bodyPr wrap="square">
            <a:spAutoFit/>
          </a:bodyPr>
          <a:lstStyle/>
          <a:p>
            <a:pPr lvl="0">
              <a:lnSpc>
                <a:spcPct val="107000"/>
              </a:lnSpc>
              <a:spcAft>
                <a:spcPts val="0"/>
              </a:spcAft>
            </a:pPr>
            <a:r>
              <a:rPr lang="en-GB" b="1" dirty="0">
                <a:latin typeface="Century Gothic" panose="020B0502020202020204" pitchFamily="34" charset="0"/>
                <a:ea typeface="Calibri" panose="020F0502020204030204" pitchFamily="34" charset="0"/>
                <a:cs typeface="Arial" panose="020B0604020202020204" pitchFamily="34" charset="0"/>
              </a:rPr>
              <a:t>Keep up to date with the latest news and alerts in your area by signing up to our Community Messaging service </a:t>
            </a:r>
            <a:r>
              <a:rPr lang="en-GB" dirty="0">
                <a:latin typeface="Century Gothic" panose="020B0502020202020204" pitchFamily="34" charset="0"/>
                <a:ea typeface="Calibri" panose="020F0502020204030204" pitchFamily="34" charset="0"/>
                <a:cs typeface="Arial" panose="020B0604020202020204" pitchFamily="34" charset="0"/>
              </a:rPr>
              <a:t>– </a:t>
            </a:r>
            <a:r>
              <a:rPr lang="en-GB" u="sng" dirty="0">
                <a:solidFill>
                  <a:srgbClr val="0563C1"/>
                </a:solidFill>
                <a:latin typeface="Century Gothic" panose="020B0502020202020204" pitchFamily="34" charset="0"/>
                <a:ea typeface="Calibri" panose="020F0502020204030204" pitchFamily="34" charset="0"/>
                <a:cs typeface="Arial" panose="020B0604020202020204" pitchFamily="34" charset="0"/>
                <a:hlinkClick r:id="rId3"/>
              </a:rPr>
              <a:t>www.wiltsmessaging.co.uk</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en-GB" dirty="0">
                <a:latin typeface="Century Gothic" panose="020B0502020202020204" pitchFamily="34" charset="0"/>
                <a:ea typeface="Calibri" panose="020F0502020204030204" pitchFamily="34" charset="0"/>
                <a:cs typeface="Arial" panose="020B0604020202020204" pitchFamily="34"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GB" b="1" dirty="0">
                <a:latin typeface="Century Gothic" panose="020B0502020202020204" pitchFamily="34" charset="0"/>
                <a:ea typeface="Calibri" panose="020F0502020204030204" pitchFamily="34" charset="0"/>
                <a:cs typeface="Arial" panose="020B0604020202020204" pitchFamily="34" charset="0"/>
              </a:rPr>
              <a:t>Follow your CPT on social media</a:t>
            </a:r>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hlinkClick r:id="rId4" tooltip="Trowbridge Facebook page : opens on new browser window or tab"/>
              </a:rPr>
              <a:t>Trowbridge Police Facebook</a:t>
            </a: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hlinkClick r:id="rId5" tooltip="Trowbridge Twitter page : opens on new browser window or tab"/>
              </a:rPr>
              <a:t>Trowbridge Police Twitter</a:t>
            </a:r>
            <a:endParaRPr lang="en-GB"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hlinkClick r:id="rId6"/>
              </a:rPr>
              <a:t>Melksham Police Facebook</a:t>
            </a:r>
            <a:endParaRPr lang="en-GB"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hlinkClick r:id="rId7"/>
              </a:rPr>
              <a:t>Bradford on Avon Facebook</a:t>
            </a:r>
            <a:endParaRPr lang="en-GB" u="sng"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entury Gothic" panose="020B0502020202020204" pitchFamily="34" charset="0"/>
                <a:ea typeface="Calibri" panose="020F0502020204030204" pitchFamily="34" charset="0"/>
                <a:cs typeface="Arial" panose="020B0604020202020204" pitchFamily="34" charset="0"/>
              </a:rPr>
              <a:t>Find out more information on your CPT area at: </a:t>
            </a:r>
            <a:r>
              <a:rPr lang="en-GB" u="sng" dirty="0">
                <a:solidFill>
                  <a:srgbClr val="0563C1"/>
                </a:solidFill>
                <a:latin typeface="Century Gothic" panose="020B0502020202020204" pitchFamily="34" charset="0"/>
                <a:ea typeface="Calibri" panose="020F0502020204030204" pitchFamily="34" charset="0"/>
                <a:cs typeface="Arial" panose="020B0604020202020204" pitchFamily="34" charset="0"/>
                <a:hlinkClick r:id="rId8"/>
              </a:rPr>
              <a:t>www.wiltshire.police.uk</a:t>
            </a:r>
            <a:r>
              <a:rPr lang="en-GB" dirty="0">
                <a:latin typeface="Century Gothic" panose="020B0502020202020204" pitchFamily="34" charset="0"/>
                <a:ea typeface="Calibri" panose="020F0502020204030204" pitchFamily="34" charset="0"/>
                <a:cs typeface="Arial" panose="020B0604020202020204" pitchFamily="34" charset="0"/>
              </a:rPr>
              <a:t>  and here </a:t>
            </a:r>
            <a:r>
              <a:rPr lang="en-GB" u="sng" dirty="0">
                <a:solidFill>
                  <a:srgbClr val="0563C1"/>
                </a:solidFill>
                <a:latin typeface="Century Gothic" panose="020B0502020202020204" pitchFamily="34" charset="0"/>
                <a:ea typeface="Calibri" panose="020F0502020204030204" pitchFamily="34" charset="0"/>
                <a:cs typeface="Arial" panose="020B0604020202020204" pitchFamily="34" charset="0"/>
                <a:hlinkClick r:id="rId9"/>
              </a:rPr>
              <a:t>www.wiltshire-pcc.gov.uk</a:t>
            </a:r>
            <a:endParaRPr lang="en-GB" dirty="0"/>
          </a:p>
        </p:txBody>
      </p:sp>
      <p:pic>
        <p:nvPicPr>
          <p:cNvPr id="13" name="Picture 12">
            <a:extLst>
              <a:ext uri="{FF2B5EF4-FFF2-40B4-BE49-F238E27FC236}">
                <a16:creationId xmlns:a16="http://schemas.microsoft.com/office/drawing/2014/main" id="{ADDB63DD-29BA-4DA6-A1E0-032B4AAC6138}"/>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6162914" y="4076699"/>
            <a:ext cx="4073286" cy="2376083"/>
          </a:xfrm>
          <a:prstGeom prst="rect">
            <a:avLst/>
          </a:prstGeom>
        </p:spPr>
      </p:pic>
    </p:spTree>
    <p:extLst>
      <p:ext uri="{BB962C8B-B14F-4D97-AF65-F5344CB8AC3E}">
        <p14:creationId xmlns:p14="http://schemas.microsoft.com/office/powerpoint/2010/main" val="3767711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49681E4F2EAB4597AF518BB9E1614C" ma:contentTypeVersion="15" ma:contentTypeDescription="Create a new document." ma:contentTypeScope="" ma:versionID="66c272b122836addbece8ab2b1e5b21b">
  <xsd:schema xmlns:xsd="http://www.w3.org/2001/XMLSchema" xmlns:xs="http://www.w3.org/2001/XMLSchema" xmlns:p="http://schemas.microsoft.com/office/2006/metadata/properties" xmlns:ns2="ca727707-ab11-4b94-b0b7-206df9cff3f4" xmlns:ns3="bea16b7b-8efb-409d-b4ad-ef8f20fe8c3d" targetNamespace="http://schemas.microsoft.com/office/2006/metadata/properties" ma:root="true" ma:fieldsID="131f72b367200388ebe91a6cee673f4c" ns2:_="" ns3:_="">
    <xsd:import namespace="ca727707-ab11-4b94-b0b7-206df9cff3f4"/>
    <xsd:import namespace="bea16b7b-8efb-409d-b4ad-ef8f20fe8c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727707-ab11-4b94-b0b7-206df9cff3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5c42cbc-5a73-46c4-877a-e8c1a853595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a16b7b-8efb-409d-b4ad-ef8f20fe8c3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abb94b-8cf0-4b95-9f9d-733e46468bac}" ma:internalName="TaxCatchAll" ma:showField="CatchAllData" ma:web="bea16b7b-8efb-409d-b4ad-ef8f20fe8c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727707-ab11-4b94-b0b7-206df9cff3f4">
      <Terms xmlns="http://schemas.microsoft.com/office/infopath/2007/PartnerControls"/>
    </lcf76f155ced4ddcb4097134ff3c332f>
    <TaxCatchAll xmlns="bea16b7b-8efb-409d-b4ad-ef8f20fe8c3d" xsi:nil="true"/>
  </documentManagement>
</p:properties>
</file>

<file path=customXml/itemProps1.xml><?xml version="1.0" encoding="utf-8"?>
<ds:datastoreItem xmlns:ds="http://schemas.openxmlformats.org/officeDocument/2006/customXml" ds:itemID="{075AD015-47C7-4C35-802E-33C55A660C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727707-ab11-4b94-b0b7-206df9cff3f4"/>
    <ds:schemaRef ds:uri="bea16b7b-8efb-409d-b4ad-ef8f20fe8c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1BC69F-04DA-4763-A501-E971308BEE87}">
  <ds:schemaRefs>
    <ds:schemaRef ds:uri="http://schemas.microsoft.com/sharepoint/v3/contenttype/forms"/>
  </ds:schemaRefs>
</ds:datastoreItem>
</file>

<file path=customXml/itemProps3.xml><?xml version="1.0" encoding="utf-8"?>
<ds:datastoreItem xmlns:ds="http://schemas.openxmlformats.org/officeDocument/2006/customXml" ds:itemID="{A71747F2-862B-4F57-8A32-90FB5768F22C}">
  <ds:schemaRefs>
    <ds:schemaRef ds:uri="http://schemas.microsoft.com/office/2006/documentManagement/types"/>
    <ds:schemaRef ds:uri="http://schemas.openxmlformats.org/package/2006/metadata/core-properties"/>
    <ds:schemaRef ds:uri="http://purl.org/dc/elements/1.1/"/>
    <ds:schemaRef ds:uri="ca727707-ab11-4b94-b0b7-206df9cff3f4"/>
    <ds:schemaRef ds:uri="http://schemas.microsoft.com/office/2006/metadata/properties"/>
    <ds:schemaRef ds:uri="http://schemas.microsoft.com/office/infopath/2007/PartnerControls"/>
    <ds:schemaRef ds:uri="http://purl.org/dc/terms/"/>
    <ds:schemaRef ds:uri="bea16b7b-8efb-409d-b4ad-ef8f20fe8c3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2523</TotalTime>
  <Words>777</Words>
  <Application>Microsoft Office PowerPoint</Application>
  <PresentationFormat>Widescreen</PresentationFormat>
  <Paragraphs>73</Paragraphs>
  <Slides>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Century Gothic</vt:lpstr>
      <vt:lpstr>Symbol</vt:lpstr>
      <vt:lpstr>Times New Roman</vt:lpstr>
      <vt:lpstr>Office Theme</vt:lpstr>
      <vt:lpstr>Community Report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Hobman, Natalie</dc:creator>
  <cp:lastModifiedBy>BrattonPC Clerk</cp:lastModifiedBy>
  <cp:revision>73</cp:revision>
  <dcterms:created xsi:type="dcterms:W3CDTF">2022-06-28T13:11:00Z</dcterms:created>
  <dcterms:modified xsi:type="dcterms:W3CDTF">2023-05-02T09:39:48Z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4bb7e4d-af03-44b3-94ae-136b4d364336_Enabled">
    <vt:lpwstr>true</vt:lpwstr>
  </property>
  <property fmtid="{D5CDD505-2E9C-101B-9397-08002B2CF9AE}" pid="3" name="MSIP_Label_b4bb7e4d-af03-44b3-94ae-136b4d364336_SetDate">
    <vt:lpwstr>2022-06-28T13:11:00Z</vt:lpwstr>
  </property>
  <property fmtid="{D5CDD505-2E9C-101B-9397-08002B2CF9AE}" pid="4" name="MSIP_Label_b4bb7e4d-af03-44b3-94ae-136b4d364336_Method">
    <vt:lpwstr>Standard</vt:lpwstr>
  </property>
  <property fmtid="{D5CDD505-2E9C-101B-9397-08002B2CF9AE}" pid="5" name="MSIP_Label_b4bb7e4d-af03-44b3-94ae-136b4d364336_Name">
    <vt:lpwstr>OFFICIAL</vt:lpwstr>
  </property>
  <property fmtid="{D5CDD505-2E9C-101B-9397-08002B2CF9AE}" pid="6" name="MSIP_Label_b4bb7e4d-af03-44b3-94ae-136b4d364336_SiteId">
    <vt:lpwstr>4e5729cf-852d-4510-9212-51157ca27e3e</vt:lpwstr>
  </property>
  <property fmtid="{D5CDD505-2E9C-101B-9397-08002B2CF9AE}" pid="7" name="MSIP_Label_b4bb7e4d-af03-44b3-94ae-136b4d364336_ActionId">
    <vt:lpwstr>ed9d1ed5-e999-415d-90eb-a34e6e8d7dfd</vt:lpwstr>
  </property>
  <property fmtid="{D5CDD505-2E9C-101B-9397-08002B2CF9AE}" pid="8" name="MSIP_Label_b4bb7e4d-af03-44b3-94ae-136b4d364336_ContentBits">
    <vt:lpwstr>0</vt:lpwstr>
  </property>
  <property fmtid="{D5CDD505-2E9C-101B-9397-08002B2CF9AE}" pid="9" name="ContentTypeId">
    <vt:lpwstr>0x010100BE49681E4F2EAB4597AF518BB9E1614C</vt:lpwstr>
  </property>
</Properties>
</file>