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413" r:id="rId2"/>
    <p:sldId id="416" r:id="rId3"/>
    <p:sldId id="292" r:id="rId4"/>
    <p:sldId id="363" r:id="rId5"/>
    <p:sldId id="412" r:id="rId6"/>
    <p:sldId id="404" r:id="rId7"/>
    <p:sldId id="407" r:id="rId8"/>
    <p:sldId id="408" r:id="rId9"/>
    <p:sldId id="409" r:id="rId10"/>
    <p:sldId id="406" r:id="rId11"/>
    <p:sldId id="417" r:id="rId12"/>
    <p:sldId id="41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796" autoAdjust="0"/>
  </p:normalViewPr>
  <p:slideViewPr>
    <p:cSldViewPr snapToGrid="0">
      <p:cViewPr varScale="1">
        <p:scale>
          <a:sx n="60" d="100"/>
          <a:sy n="60" d="100"/>
        </p:scale>
        <p:origin x="882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E1C7B9A-B713-41A1-89C9-78B04F4F65DF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CD65A3B7-2230-45EC-8687-56D61D75671D}">
      <dgm:prSet/>
      <dgm:spPr/>
      <dgm:t>
        <a:bodyPr/>
        <a:lstStyle/>
        <a:p>
          <a:r>
            <a:rPr lang="en-US" dirty="0"/>
            <a:t>WWMRC utilization</a:t>
          </a:r>
        </a:p>
      </dgm:t>
    </dgm:pt>
    <dgm:pt modelId="{267524CA-17A1-4CED-A897-2D5C37E70EBD}" type="parTrans" cxnId="{E00570D2-40BA-46A5-B466-948395DED545}">
      <dgm:prSet/>
      <dgm:spPr/>
      <dgm:t>
        <a:bodyPr/>
        <a:lstStyle/>
        <a:p>
          <a:endParaRPr lang="en-US"/>
        </a:p>
      </dgm:t>
    </dgm:pt>
    <dgm:pt modelId="{86926FC1-358D-4527-AC76-7CC6B221B98E}" type="sibTrans" cxnId="{E00570D2-40BA-46A5-B466-948395DED545}">
      <dgm:prSet/>
      <dgm:spPr/>
      <dgm:t>
        <a:bodyPr/>
        <a:lstStyle/>
        <a:p>
          <a:endParaRPr lang="en-US"/>
        </a:p>
      </dgm:t>
    </dgm:pt>
    <dgm:pt modelId="{69127902-261C-4271-ABF6-4E31B72A67CA}">
      <dgm:prSet/>
      <dgm:spPr/>
      <dgm:t>
        <a:bodyPr/>
        <a:lstStyle/>
        <a:p>
          <a:r>
            <a:rPr lang="en-US" dirty="0"/>
            <a:t>Refurbished and renovated hut</a:t>
          </a:r>
        </a:p>
      </dgm:t>
    </dgm:pt>
    <dgm:pt modelId="{46E4F225-9ED8-48CB-A578-AE44A80DCD35}" type="parTrans" cxnId="{47EA36D9-7E6D-47D7-BF3E-06869DE310BD}">
      <dgm:prSet/>
      <dgm:spPr/>
      <dgm:t>
        <a:bodyPr/>
        <a:lstStyle/>
        <a:p>
          <a:endParaRPr lang="en-US"/>
        </a:p>
      </dgm:t>
    </dgm:pt>
    <dgm:pt modelId="{04556087-DB53-4111-AD7D-D82BE1773FDE}" type="sibTrans" cxnId="{47EA36D9-7E6D-47D7-BF3E-06869DE310BD}">
      <dgm:prSet/>
      <dgm:spPr/>
      <dgm:t>
        <a:bodyPr/>
        <a:lstStyle/>
        <a:p>
          <a:endParaRPr lang="en-US"/>
        </a:p>
      </dgm:t>
    </dgm:pt>
    <dgm:pt modelId="{CE113651-A65D-4B41-AF7B-125C84606740}">
      <dgm:prSet/>
      <dgm:spPr/>
      <dgm:t>
        <a:bodyPr/>
        <a:lstStyle/>
        <a:p>
          <a:r>
            <a:rPr lang="en-US"/>
            <a:t>Installed toilet, sink + hot water</a:t>
          </a:r>
        </a:p>
      </dgm:t>
    </dgm:pt>
    <dgm:pt modelId="{1A46A583-ED5A-4DE3-BA04-E30E7461C2E9}" type="parTrans" cxnId="{CABB2ED7-3CA7-45EE-8417-2A202C15D25B}">
      <dgm:prSet/>
      <dgm:spPr/>
      <dgm:t>
        <a:bodyPr/>
        <a:lstStyle/>
        <a:p>
          <a:endParaRPr lang="en-US"/>
        </a:p>
      </dgm:t>
    </dgm:pt>
    <dgm:pt modelId="{EEA53DA6-415F-4F9E-A1E2-F940D7DEFBAF}" type="sibTrans" cxnId="{CABB2ED7-3CA7-45EE-8417-2A202C15D25B}">
      <dgm:prSet/>
      <dgm:spPr/>
      <dgm:t>
        <a:bodyPr/>
        <a:lstStyle/>
        <a:p>
          <a:endParaRPr lang="en-US"/>
        </a:p>
      </dgm:t>
    </dgm:pt>
    <dgm:pt modelId="{8E761B52-9D7D-4E6B-A218-406C960E6504}">
      <dgm:prSet/>
      <dgm:spPr/>
      <dgm:t>
        <a:bodyPr/>
        <a:lstStyle/>
        <a:p>
          <a:r>
            <a:rPr lang="en-US"/>
            <a:t>Storage for PC</a:t>
          </a:r>
        </a:p>
      </dgm:t>
    </dgm:pt>
    <dgm:pt modelId="{B273E640-34DC-427A-BB15-B6C75D5DA5EB}" type="parTrans" cxnId="{5D6B5513-83D4-49D7-9EC8-45A17EAA2D06}">
      <dgm:prSet/>
      <dgm:spPr/>
      <dgm:t>
        <a:bodyPr/>
        <a:lstStyle/>
        <a:p>
          <a:endParaRPr lang="en-US"/>
        </a:p>
      </dgm:t>
    </dgm:pt>
    <dgm:pt modelId="{7188E4A8-6AD3-408B-A859-AF2C082A9DF7}" type="sibTrans" cxnId="{5D6B5513-83D4-49D7-9EC8-45A17EAA2D06}">
      <dgm:prSet/>
      <dgm:spPr/>
      <dgm:t>
        <a:bodyPr/>
        <a:lstStyle/>
        <a:p>
          <a:endParaRPr lang="en-US"/>
        </a:p>
      </dgm:t>
    </dgm:pt>
    <dgm:pt modelId="{F906FE7B-3097-4EE7-98E5-FE9A89139336}">
      <dgm:prSet/>
      <dgm:spPr/>
      <dgm:t>
        <a:bodyPr/>
        <a:lstStyle/>
        <a:p>
          <a:r>
            <a:rPr lang="en-US"/>
            <a:t>Dry, clean and has a purpose</a:t>
          </a:r>
        </a:p>
      </dgm:t>
    </dgm:pt>
    <dgm:pt modelId="{FDC8C612-873B-4205-8E57-B087968165A9}" type="parTrans" cxnId="{F64D8FF2-39B7-47B6-A084-BC506202B7FD}">
      <dgm:prSet/>
      <dgm:spPr/>
      <dgm:t>
        <a:bodyPr/>
        <a:lstStyle/>
        <a:p>
          <a:endParaRPr lang="en-US"/>
        </a:p>
      </dgm:t>
    </dgm:pt>
    <dgm:pt modelId="{AA45508B-C432-4FB2-83C5-F3EAC14E3B20}" type="sibTrans" cxnId="{F64D8FF2-39B7-47B6-A084-BC506202B7FD}">
      <dgm:prSet/>
      <dgm:spPr/>
      <dgm:t>
        <a:bodyPr/>
        <a:lstStyle/>
        <a:p>
          <a:endParaRPr lang="en-US"/>
        </a:p>
      </dgm:t>
    </dgm:pt>
    <dgm:pt modelId="{8E549B77-A89F-4C14-8B36-E8BD5485AEC6}">
      <dgm:prSet/>
      <dgm:spPr/>
      <dgm:t>
        <a:bodyPr/>
        <a:lstStyle/>
        <a:p>
          <a:r>
            <a:rPr lang="en-US"/>
            <a:t>Financed by WWMRC and grants</a:t>
          </a:r>
        </a:p>
      </dgm:t>
    </dgm:pt>
    <dgm:pt modelId="{16F73509-F3E0-4E3F-9B9A-8B3164996BE9}" type="parTrans" cxnId="{D13CEA90-7140-498C-9753-F661A733AA94}">
      <dgm:prSet/>
      <dgm:spPr/>
      <dgm:t>
        <a:bodyPr/>
        <a:lstStyle/>
        <a:p>
          <a:endParaRPr lang="en-US"/>
        </a:p>
      </dgm:t>
    </dgm:pt>
    <dgm:pt modelId="{C172E0FA-25A1-4CF8-AD02-C4F8C5E90D8D}" type="sibTrans" cxnId="{D13CEA90-7140-498C-9753-F661A733AA94}">
      <dgm:prSet/>
      <dgm:spPr/>
      <dgm:t>
        <a:bodyPr/>
        <a:lstStyle/>
        <a:p>
          <a:endParaRPr lang="en-US"/>
        </a:p>
      </dgm:t>
    </dgm:pt>
    <dgm:pt modelId="{25FC0A80-03F8-43E3-AF36-8ED9A460567E}">
      <dgm:prSet/>
      <dgm:spPr/>
      <dgm:t>
        <a:bodyPr/>
        <a:lstStyle/>
        <a:p>
          <a:r>
            <a:rPr lang="en-US"/>
            <a:t>Parking for field </a:t>
          </a:r>
        </a:p>
      </dgm:t>
    </dgm:pt>
    <dgm:pt modelId="{3B0B40B2-7105-476E-8818-E368BB371178}" type="parTrans" cxnId="{4CFEAD80-3CBE-4F59-831B-11A1FBBAF5EA}">
      <dgm:prSet/>
      <dgm:spPr/>
      <dgm:t>
        <a:bodyPr/>
        <a:lstStyle/>
        <a:p>
          <a:endParaRPr lang="en-US"/>
        </a:p>
      </dgm:t>
    </dgm:pt>
    <dgm:pt modelId="{8FB61586-9F16-40D0-9724-FF0B6F2A53CC}" type="sibTrans" cxnId="{4CFEAD80-3CBE-4F59-831B-11A1FBBAF5EA}">
      <dgm:prSet/>
      <dgm:spPr/>
      <dgm:t>
        <a:bodyPr/>
        <a:lstStyle/>
        <a:p>
          <a:endParaRPr lang="en-US"/>
        </a:p>
      </dgm:t>
    </dgm:pt>
    <dgm:pt modelId="{F6D1571C-6F3A-49AE-AE84-E46766C6C7AC}">
      <dgm:prSet/>
      <dgm:spPr/>
      <dgm:t>
        <a:bodyPr/>
        <a:lstStyle/>
        <a:p>
          <a:r>
            <a:rPr lang="en-US"/>
            <a:t>Village event parking</a:t>
          </a:r>
        </a:p>
      </dgm:t>
    </dgm:pt>
    <dgm:pt modelId="{46C5BF43-5CC9-4C37-BCDA-F782D910F3A5}" type="parTrans" cxnId="{4ECE7CF0-9E31-4CBB-809D-5442FDA8BEEC}">
      <dgm:prSet/>
      <dgm:spPr/>
      <dgm:t>
        <a:bodyPr/>
        <a:lstStyle/>
        <a:p>
          <a:endParaRPr lang="en-US"/>
        </a:p>
      </dgm:t>
    </dgm:pt>
    <dgm:pt modelId="{3A52CD6A-1590-4B94-9203-CF0C784FAC29}" type="sibTrans" cxnId="{4ECE7CF0-9E31-4CBB-809D-5442FDA8BEEC}">
      <dgm:prSet/>
      <dgm:spPr/>
      <dgm:t>
        <a:bodyPr/>
        <a:lstStyle/>
        <a:p>
          <a:endParaRPr lang="en-US"/>
        </a:p>
      </dgm:t>
    </dgm:pt>
    <dgm:pt modelId="{A6B3637F-9EB8-4C23-B351-78F069CA5A2F}" type="pres">
      <dgm:prSet presAssocID="{FE1C7B9A-B713-41A1-89C9-78B04F4F65DF}" presName="vert0" presStyleCnt="0">
        <dgm:presLayoutVars>
          <dgm:dir/>
          <dgm:animOne val="branch"/>
          <dgm:animLvl val="lvl"/>
        </dgm:presLayoutVars>
      </dgm:prSet>
      <dgm:spPr/>
    </dgm:pt>
    <dgm:pt modelId="{98B0380F-B1A7-45F7-8048-57BCB4B0C69C}" type="pres">
      <dgm:prSet presAssocID="{CD65A3B7-2230-45EC-8687-56D61D75671D}" presName="thickLine" presStyleLbl="alignNode1" presStyleIdx="0" presStyleCnt="8"/>
      <dgm:spPr/>
    </dgm:pt>
    <dgm:pt modelId="{85163F62-17C6-41BB-BABA-93901E8A7AD6}" type="pres">
      <dgm:prSet presAssocID="{CD65A3B7-2230-45EC-8687-56D61D75671D}" presName="horz1" presStyleCnt="0"/>
      <dgm:spPr/>
    </dgm:pt>
    <dgm:pt modelId="{A7FF48FC-B464-48B3-9125-F4262410BC12}" type="pres">
      <dgm:prSet presAssocID="{CD65A3B7-2230-45EC-8687-56D61D75671D}" presName="tx1" presStyleLbl="revTx" presStyleIdx="0" presStyleCnt="8"/>
      <dgm:spPr/>
    </dgm:pt>
    <dgm:pt modelId="{67605FC9-5A3E-484A-8C24-088AA82A575D}" type="pres">
      <dgm:prSet presAssocID="{CD65A3B7-2230-45EC-8687-56D61D75671D}" presName="vert1" presStyleCnt="0"/>
      <dgm:spPr/>
    </dgm:pt>
    <dgm:pt modelId="{1AE1C56A-4992-455C-B79E-7CC78D142C54}" type="pres">
      <dgm:prSet presAssocID="{69127902-261C-4271-ABF6-4E31B72A67CA}" presName="thickLine" presStyleLbl="alignNode1" presStyleIdx="1" presStyleCnt="8"/>
      <dgm:spPr/>
    </dgm:pt>
    <dgm:pt modelId="{D50BBDE4-1F49-4C37-BA22-674B3E1F1E52}" type="pres">
      <dgm:prSet presAssocID="{69127902-261C-4271-ABF6-4E31B72A67CA}" presName="horz1" presStyleCnt="0"/>
      <dgm:spPr/>
    </dgm:pt>
    <dgm:pt modelId="{9CF68BFC-73E4-4D66-AF2E-2E438FAA0806}" type="pres">
      <dgm:prSet presAssocID="{69127902-261C-4271-ABF6-4E31B72A67CA}" presName="tx1" presStyleLbl="revTx" presStyleIdx="1" presStyleCnt="8"/>
      <dgm:spPr/>
    </dgm:pt>
    <dgm:pt modelId="{F71A23F4-15FD-44A2-BA12-9F07A68D02A1}" type="pres">
      <dgm:prSet presAssocID="{69127902-261C-4271-ABF6-4E31B72A67CA}" presName="vert1" presStyleCnt="0"/>
      <dgm:spPr/>
    </dgm:pt>
    <dgm:pt modelId="{D417D5EC-6A93-4688-934A-880BF64E9EB2}" type="pres">
      <dgm:prSet presAssocID="{CE113651-A65D-4B41-AF7B-125C84606740}" presName="thickLine" presStyleLbl="alignNode1" presStyleIdx="2" presStyleCnt="8"/>
      <dgm:spPr/>
    </dgm:pt>
    <dgm:pt modelId="{09088FDE-6520-4178-B508-3244EB1BEE77}" type="pres">
      <dgm:prSet presAssocID="{CE113651-A65D-4B41-AF7B-125C84606740}" presName="horz1" presStyleCnt="0"/>
      <dgm:spPr/>
    </dgm:pt>
    <dgm:pt modelId="{63FF79EC-838D-4805-933A-7A0A78B52725}" type="pres">
      <dgm:prSet presAssocID="{CE113651-A65D-4B41-AF7B-125C84606740}" presName="tx1" presStyleLbl="revTx" presStyleIdx="2" presStyleCnt="8"/>
      <dgm:spPr/>
    </dgm:pt>
    <dgm:pt modelId="{3EFF96D9-34EB-468D-AC81-6736B75F11CE}" type="pres">
      <dgm:prSet presAssocID="{CE113651-A65D-4B41-AF7B-125C84606740}" presName="vert1" presStyleCnt="0"/>
      <dgm:spPr/>
    </dgm:pt>
    <dgm:pt modelId="{2509C355-B50F-4706-9A43-D3049E69BB02}" type="pres">
      <dgm:prSet presAssocID="{8E761B52-9D7D-4E6B-A218-406C960E6504}" presName="thickLine" presStyleLbl="alignNode1" presStyleIdx="3" presStyleCnt="8"/>
      <dgm:spPr/>
    </dgm:pt>
    <dgm:pt modelId="{9BD17500-24B2-4CA4-95D2-0B55367B8853}" type="pres">
      <dgm:prSet presAssocID="{8E761B52-9D7D-4E6B-A218-406C960E6504}" presName="horz1" presStyleCnt="0"/>
      <dgm:spPr/>
    </dgm:pt>
    <dgm:pt modelId="{3E552774-C694-49F9-8A6F-71530963071C}" type="pres">
      <dgm:prSet presAssocID="{8E761B52-9D7D-4E6B-A218-406C960E6504}" presName="tx1" presStyleLbl="revTx" presStyleIdx="3" presStyleCnt="8"/>
      <dgm:spPr/>
    </dgm:pt>
    <dgm:pt modelId="{5D34DA60-6BC7-428B-9350-8E30281CBDD3}" type="pres">
      <dgm:prSet presAssocID="{8E761B52-9D7D-4E6B-A218-406C960E6504}" presName="vert1" presStyleCnt="0"/>
      <dgm:spPr/>
    </dgm:pt>
    <dgm:pt modelId="{27A59BDB-C325-4668-9B27-3280A5E1D338}" type="pres">
      <dgm:prSet presAssocID="{F906FE7B-3097-4EE7-98E5-FE9A89139336}" presName="thickLine" presStyleLbl="alignNode1" presStyleIdx="4" presStyleCnt="8"/>
      <dgm:spPr/>
    </dgm:pt>
    <dgm:pt modelId="{9158801F-4154-4A7A-954A-6AA5798F7500}" type="pres">
      <dgm:prSet presAssocID="{F906FE7B-3097-4EE7-98E5-FE9A89139336}" presName="horz1" presStyleCnt="0"/>
      <dgm:spPr/>
    </dgm:pt>
    <dgm:pt modelId="{9149845C-4E1E-43E4-A0B5-89F0159762FE}" type="pres">
      <dgm:prSet presAssocID="{F906FE7B-3097-4EE7-98E5-FE9A89139336}" presName="tx1" presStyleLbl="revTx" presStyleIdx="4" presStyleCnt="8"/>
      <dgm:spPr/>
    </dgm:pt>
    <dgm:pt modelId="{59228FC0-711C-41A2-859E-39B7B6D07D90}" type="pres">
      <dgm:prSet presAssocID="{F906FE7B-3097-4EE7-98E5-FE9A89139336}" presName="vert1" presStyleCnt="0"/>
      <dgm:spPr/>
    </dgm:pt>
    <dgm:pt modelId="{D2BDD017-C88E-422B-BF9F-F13252304E58}" type="pres">
      <dgm:prSet presAssocID="{8E549B77-A89F-4C14-8B36-E8BD5485AEC6}" presName="thickLine" presStyleLbl="alignNode1" presStyleIdx="5" presStyleCnt="8"/>
      <dgm:spPr/>
    </dgm:pt>
    <dgm:pt modelId="{511A4AD6-E45B-4E7D-B44B-2859E36289E9}" type="pres">
      <dgm:prSet presAssocID="{8E549B77-A89F-4C14-8B36-E8BD5485AEC6}" presName="horz1" presStyleCnt="0"/>
      <dgm:spPr/>
    </dgm:pt>
    <dgm:pt modelId="{32C78B26-47D8-4F2D-B39A-191E8F51FB5F}" type="pres">
      <dgm:prSet presAssocID="{8E549B77-A89F-4C14-8B36-E8BD5485AEC6}" presName="tx1" presStyleLbl="revTx" presStyleIdx="5" presStyleCnt="8"/>
      <dgm:spPr/>
    </dgm:pt>
    <dgm:pt modelId="{9B4BD92C-BF02-4A6B-86B1-BCF699DB12EE}" type="pres">
      <dgm:prSet presAssocID="{8E549B77-A89F-4C14-8B36-E8BD5485AEC6}" presName="vert1" presStyleCnt="0"/>
      <dgm:spPr/>
    </dgm:pt>
    <dgm:pt modelId="{81A269AA-C976-435A-8343-F7CF7AC634B7}" type="pres">
      <dgm:prSet presAssocID="{25FC0A80-03F8-43E3-AF36-8ED9A460567E}" presName="thickLine" presStyleLbl="alignNode1" presStyleIdx="6" presStyleCnt="8"/>
      <dgm:spPr/>
    </dgm:pt>
    <dgm:pt modelId="{F56F535C-642D-4D81-9F09-6C5D8F18F13B}" type="pres">
      <dgm:prSet presAssocID="{25FC0A80-03F8-43E3-AF36-8ED9A460567E}" presName="horz1" presStyleCnt="0"/>
      <dgm:spPr/>
    </dgm:pt>
    <dgm:pt modelId="{5AF36555-75D3-4FAE-ACD5-8535F9FE7E91}" type="pres">
      <dgm:prSet presAssocID="{25FC0A80-03F8-43E3-AF36-8ED9A460567E}" presName="tx1" presStyleLbl="revTx" presStyleIdx="6" presStyleCnt="8"/>
      <dgm:spPr/>
    </dgm:pt>
    <dgm:pt modelId="{D2E6BC93-E4CD-475C-8863-7D41412B7E8C}" type="pres">
      <dgm:prSet presAssocID="{25FC0A80-03F8-43E3-AF36-8ED9A460567E}" presName="vert1" presStyleCnt="0"/>
      <dgm:spPr/>
    </dgm:pt>
    <dgm:pt modelId="{CD41A8BE-FD3C-47D6-B211-7BA0401B731D}" type="pres">
      <dgm:prSet presAssocID="{F6D1571C-6F3A-49AE-AE84-E46766C6C7AC}" presName="thickLine" presStyleLbl="alignNode1" presStyleIdx="7" presStyleCnt="8"/>
      <dgm:spPr/>
    </dgm:pt>
    <dgm:pt modelId="{976845BA-63E7-4D66-B23B-548710FEB53D}" type="pres">
      <dgm:prSet presAssocID="{F6D1571C-6F3A-49AE-AE84-E46766C6C7AC}" presName="horz1" presStyleCnt="0"/>
      <dgm:spPr/>
    </dgm:pt>
    <dgm:pt modelId="{C5F4838D-2676-4695-A57E-37AFAB9E29F4}" type="pres">
      <dgm:prSet presAssocID="{F6D1571C-6F3A-49AE-AE84-E46766C6C7AC}" presName="tx1" presStyleLbl="revTx" presStyleIdx="7" presStyleCnt="8"/>
      <dgm:spPr/>
    </dgm:pt>
    <dgm:pt modelId="{418713F5-0E61-4DDB-80DD-FAFC59CF01EE}" type="pres">
      <dgm:prSet presAssocID="{F6D1571C-6F3A-49AE-AE84-E46766C6C7AC}" presName="vert1" presStyleCnt="0"/>
      <dgm:spPr/>
    </dgm:pt>
  </dgm:ptLst>
  <dgm:cxnLst>
    <dgm:cxn modelId="{5D6B5513-83D4-49D7-9EC8-45A17EAA2D06}" srcId="{FE1C7B9A-B713-41A1-89C9-78B04F4F65DF}" destId="{8E761B52-9D7D-4E6B-A218-406C960E6504}" srcOrd="3" destOrd="0" parTransId="{B273E640-34DC-427A-BB15-B6C75D5DA5EB}" sibTransId="{7188E4A8-6AD3-408B-A859-AF2C082A9DF7}"/>
    <dgm:cxn modelId="{F2BCAF14-25A4-41D1-9F30-CE9E3BD3498E}" type="presOf" srcId="{8E549B77-A89F-4C14-8B36-E8BD5485AEC6}" destId="{32C78B26-47D8-4F2D-B39A-191E8F51FB5F}" srcOrd="0" destOrd="0" presId="urn:microsoft.com/office/officeart/2008/layout/LinedList"/>
    <dgm:cxn modelId="{4222C816-A79A-4965-8D0A-8CB9AB04E11D}" type="presOf" srcId="{CD65A3B7-2230-45EC-8687-56D61D75671D}" destId="{A7FF48FC-B464-48B3-9125-F4262410BC12}" srcOrd="0" destOrd="0" presId="urn:microsoft.com/office/officeart/2008/layout/LinedList"/>
    <dgm:cxn modelId="{A5469E38-E406-4688-BE9C-5DBF873BCEE1}" type="presOf" srcId="{8E761B52-9D7D-4E6B-A218-406C960E6504}" destId="{3E552774-C694-49F9-8A6F-71530963071C}" srcOrd="0" destOrd="0" presId="urn:microsoft.com/office/officeart/2008/layout/LinedList"/>
    <dgm:cxn modelId="{EFD1567C-5124-48A5-9BCB-2EC041158DCF}" type="presOf" srcId="{25FC0A80-03F8-43E3-AF36-8ED9A460567E}" destId="{5AF36555-75D3-4FAE-ACD5-8535F9FE7E91}" srcOrd="0" destOrd="0" presId="urn:microsoft.com/office/officeart/2008/layout/LinedList"/>
    <dgm:cxn modelId="{4CFEAD80-3CBE-4F59-831B-11A1FBBAF5EA}" srcId="{FE1C7B9A-B713-41A1-89C9-78B04F4F65DF}" destId="{25FC0A80-03F8-43E3-AF36-8ED9A460567E}" srcOrd="6" destOrd="0" parTransId="{3B0B40B2-7105-476E-8818-E368BB371178}" sibTransId="{8FB61586-9F16-40D0-9724-FF0B6F2A53CC}"/>
    <dgm:cxn modelId="{4135AF89-02D1-4DEF-A974-8CFBAC621A4A}" type="presOf" srcId="{69127902-261C-4271-ABF6-4E31B72A67CA}" destId="{9CF68BFC-73E4-4D66-AF2E-2E438FAA0806}" srcOrd="0" destOrd="0" presId="urn:microsoft.com/office/officeart/2008/layout/LinedList"/>
    <dgm:cxn modelId="{D039068B-2E54-4B6F-8328-19A87A750911}" type="presOf" srcId="{CE113651-A65D-4B41-AF7B-125C84606740}" destId="{63FF79EC-838D-4805-933A-7A0A78B52725}" srcOrd="0" destOrd="0" presId="urn:microsoft.com/office/officeart/2008/layout/LinedList"/>
    <dgm:cxn modelId="{D13CEA90-7140-498C-9753-F661A733AA94}" srcId="{FE1C7B9A-B713-41A1-89C9-78B04F4F65DF}" destId="{8E549B77-A89F-4C14-8B36-E8BD5485AEC6}" srcOrd="5" destOrd="0" parTransId="{16F73509-F3E0-4E3F-9B9A-8B3164996BE9}" sibTransId="{C172E0FA-25A1-4CF8-AD02-C4F8C5E90D8D}"/>
    <dgm:cxn modelId="{DFFF63A6-5972-440C-B858-7AD4D0077717}" type="presOf" srcId="{F906FE7B-3097-4EE7-98E5-FE9A89139336}" destId="{9149845C-4E1E-43E4-A0B5-89F0159762FE}" srcOrd="0" destOrd="0" presId="urn:microsoft.com/office/officeart/2008/layout/LinedList"/>
    <dgm:cxn modelId="{391A0BAA-1714-4881-B488-C523C02D9DCA}" type="presOf" srcId="{F6D1571C-6F3A-49AE-AE84-E46766C6C7AC}" destId="{C5F4838D-2676-4695-A57E-37AFAB9E29F4}" srcOrd="0" destOrd="0" presId="urn:microsoft.com/office/officeart/2008/layout/LinedList"/>
    <dgm:cxn modelId="{5BCCE5C5-1EDF-47F0-B40B-8E72B537E5C9}" type="presOf" srcId="{FE1C7B9A-B713-41A1-89C9-78B04F4F65DF}" destId="{A6B3637F-9EB8-4C23-B351-78F069CA5A2F}" srcOrd="0" destOrd="0" presId="urn:microsoft.com/office/officeart/2008/layout/LinedList"/>
    <dgm:cxn modelId="{E00570D2-40BA-46A5-B466-948395DED545}" srcId="{FE1C7B9A-B713-41A1-89C9-78B04F4F65DF}" destId="{CD65A3B7-2230-45EC-8687-56D61D75671D}" srcOrd="0" destOrd="0" parTransId="{267524CA-17A1-4CED-A897-2D5C37E70EBD}" sibTransId="{86926FC1-358D-4527-AC76-7CC6B221B98E}"/>
    <dgm:cxn modelId="{CABB2ED7-3CA7-45EE-8417-2A202C15D25B}" srcId="{FE1C7B9A-B713-41A1-89C9-78B04F4F65DF}" destId="{CE113651-A65D-4B41-AF7B-125C84606740}" srcOrd="2" destOrd="0" parTransId="{1A46A583-ED5A-4DE3-BA04-E30E7461C2E9}" sibTransId="{EEA53DA6-415F-4F9E-A1E2-F940D7DEFBAF}"/>
    <dgm:cxn modelId="{47EA36D9-7E6D-47D7-BF3E-06869DE310BD}" srcId="{FE1C7B9A-B713-41A1-89C9-78B04F4F65DF}" destId="{69127902-261C-4271-ABF6-4E31B72A67CA}" srcOrd="1" destOrd="0" parTransId="{46E4F225-9ED8-48CB-A578-AE44A80DCD35}" sibTransId="{04556087-DB53-4111-AD7D-D82BE1773FDE}"/>
    <dgm:cxn modelId="{4ECE7CF0-9E31-4CBB-809D-5442FDA8BEEC}" srcId="{FE1C7B9A-B713-41A1-89C9-78B04F4F65DF}" destId="{F6D1571C-6F3A-49AE-AE84-E46766C6C7AC}" srcOrd="7" destOrd="0" parTransId="{46C5BF43-5CC9-4C37-BCDA-F782D910F3A5}" sibTransId="{3A52CD6A-1590-4B94-9203-CF0C784FAC29}"/>
    <dgm:cxn modelId="{F64D8FF2-39B7-47B6-A084-BC506202B7FD}" srcId="{FE1C7B9A-B713-41A1-89C9-78B04F4F65DF}" destId="{F906FE7B-3097-4EE7-98E5-FE9A89139336}" srcOrd="4" destOrd="0" parTransId="{FDC8C612-873B-4205-8E57-B087968165A9}" sibTransId="{AA45508B-C432-4FB2-83C5-F3EAC14E3B20}"/>
    <dgm:cxn modelId="{4B51AE84-AD78-4793-BB21-A734220506E2}" type="presParOf" srcId="{A6B3637F-9EB8-4C23-B351-78F069CA5A2F}" destId="{98B0380F-B1A7-45F7-8048-57BCB4B0C69C}" srcOrd="0" destOrd="0" presId="urn:microsoft.com/office/officeart/2008/layout/LinedList"/>
    <dgm:cxn modelId="{BF3A9ACC-1ED6-4335-AB51-F337EBBBA19D}" type="presParOf" srcId="{A6B3637F-9EB8-4C23-B351-78F069CA5A2F}" destId="{85163F62-17C6-41BB-BABA-93901E8A7AD6}" srcOrd="1" destOrd="0" presId="urn:microsoft.com/office/officeart/2008/layout/LinedList"/>
    <dgm:cxn modelId="{8D13825D-69F6-4EDC-9AB6-6FF92745F4C0}" type="presParOf" srcId="{85163F62-17C6-41BB-BABA-93901E8A7AD6}" destId="{A7FF48FC-B464-48B3-9125-F4262410BC12}" srcOrd="0" destOrd="0" presId="urn:microsoft.com/office/officeart/2008/layout/LinedList"/>
    <dgm:cxn modelId="{51EE2B19-5CD2-40CF-849A-8D7E2CE44535}" type="presParOf" srcId="{85163F62-17C6-41BB-BABA-93901E8A7AD6}" destId="{67605FC9-5A3E-484A-8C24-088AA82A575D}" srcOrd="1" destOrd="0" presId="urn:microsoft.com/office/officeart/2008/layout/LinedList"/>
    <dgm:cxn modelId="{EA66CE9B-A78C-4FB7-BA39-7C7336FAEC86}" type="presParOf" srcId="{A6B3637F-9EB8-4C23-B351-78F069CA5A2F}" destId="{1AE1C56A-4992-455C-B79E-7CC78D142C54}" srcOrd="2" destOrd="0" presId="urn:microsoft.com/office/officeart/2008/layout/LinedList"/>
    <dgm:cxn modelId="{7EE65538-E1F9-49CC-9BE1-041455481F32}" type="presParOf" srcId="{A6B3637F-9EB8-4C23-B351-78F069CA5A2F}" destId="{D50BBDE4-1F49-4C37-BA22-674B3E1F1E52}" srcOrd="3" destOrd="0" presId="urn:microsoft.com/office/officeart/2008/layout/LinedList"/>
    <dgm:cxn modelId="{5A803D56-E7CB-4055-8288-86E116A26211}" type="presParOf" srcId="{D50BBDE4-1F49-4C37-BA22-674B3E1F1E52}" destId="{9CF68BFC-73E4-4D66-AF2E-2E438FAA0806}" srcOrd="0" destOrd="0" presId="urn:microsoft.com/office/officeart/2008/layout/LinedList"/>
    <dgm:cxn modelId="{84F7013D-A066-4CF6-9ACA-8B64241558E8}" type="presParOf" srcId="{D50BBDE4-1F49-4C37-BA22-674B3E1F1E52}" destId="{F71A23F4-15FD-44A2-BA12-9F07A68D02A1}" srcOrd="1" destOrd="0" presId="urn:microsoft.com/office/officeart/2008/layout/LinedList"/>
    <dgm:cxn modelId="{E56CC034-374D-44B1-92C7-45195FB578A6}" type="presParOf" srcId="{A6B3637F-9EB8-4C23-B351-78F069CA5A2F}" destId="{D417D5EC-6A93-4688-934A-880BF64E9EB2}" srcOrd="4" destOrd="0" presId="urn:microsoft.com/office/officeart/2008/layout/LinedList"/>
    <dgm:cxn modelId="{7D9D91ED-69A9-45BE-8A62-1E692422FF60}" type="presParOf" srcId="{A6B3637F-9EB8-4C23-B351-78F069CA5A2F}" destId="{09088FDE-6520-4178-B508-3244EB1BEE77}" srcOrd="5" destOrd="0" presId="urn:microsoft.com/office/officeart/2008/layout/LinedList"/>
    <dgm:cxn modelId="{2F86F6D9-6534-4B56-91AC-3B57C27D0FE8}" type="presParOf" srcId="{09088FDE-6520-4178-B508-3244EB1BEE77}" destId="{63FF79EC-838D-4805-933A-7A0A78B52725}" srcOrd="0" destOrd="0" presId="urn:microsoft.com/office/officeart/2008/layout/LinedList"/>
    <dgm:cxn modelId="{99AA31B7-72A1-4027-AC73-9BD0C4BD5F65}" type="presParOf" srcId="{09088FDE-6520-4178-B508-3244EB1BEE77}" destId="{3EFF96D9-34EB-468D-AC81-6736B75F11CE}" srcOrd="1" destOrd="0" presId="urn:microsoft.com/office/officeart/2008/layout/LinedList"/>
    <dgm:cxn modelId="{9BE0BE6B-5020-4014-BC2F-E1C2F6DEB3E1}" type="presParOf" srcId="{A6B3637F-9EB8-4C23-B351-78F069CA5A2F}" destId="{2509C355-B50F-4706-9A43-D3049E69BB02}" srcOrd="6" destOrd="0" presId="urn:microsoft.com/office/officeart/2008/layout/LinedList"/>
    <dgm:cxn modelId="{48B34781-7612-47B7-AC77-0E763469287B}" type="presParOf" srcId="{A6B3637F-9EB8-4C23-B351-78F069CA5A2F}" destId="{9BD17500-24B2-4CA4-95D2-0B55367B8853}" srcOrd="7" destOrd="0" presId="urn:microsoft.com/office/officeart/2008/layout/LinedList"/>
    <dgm:cxn modelId="{07F9F7EA-EA04-4D93-8CE1-73F7CB87B216}" type="presParOf" srcId="{9BD17500-24B2-4CA4-95D2-0B55367B8853}" destId="{3E552774-C694-49F9-8A6F-71530963071C}" srcOrd="0" destOrd="0" presId="urn:microsoft.com/office/officeart/2008/layout/LinedList"/>
    <dgm:cxn modelId="{8924AE13-66E9-4369-A3D4-0DB2DFB6ADB2}" type="presParOf" srcId="{9BD17500-24B2-4CA4-95D2-0B55367B8853}" destId="{5D34DA60-6BC7-428B-9350-8E30281CBDD3}" srcOrd="1" destOrd="0" presId="urn:microsoft.com/office/officeart/2008/layout/LinedList"/>
    <dgm:cxn modelId="{4706FD16-8D58-404F-813F-4967BA7C8CF0}" type="presParOf" srcId="{A6B3637F-9EB8-4C23-B351-78F069CA5A2F}" destId="{27A59BDB-C325-4668-9B27-3280A5E1D338}" srcOrd="8" destOrd="0" presId="urn:microsoft.com/office/officeart/2008/layout/LinedList"/>
    <dgm:cxn modelId="{96CB3044-E583-438D-9B98-A276D5B644CA}" type="presParOf" srcId="{A6B3637F-9EB8-4C23-B351-78F069CA5A2F}" destId="{9158801F-4154-4A7A-954A-6AA5798F7500}" srcOrd="9" destOrd="0" presId="urn:microsoft.com/office/officeart/2008/layout/LinedList"/>
    <dgm:cxn modelId="{6CFC225C-591F-4395-932A-8EE88C33CC68}" type="presParOf" srcId="{9158801F-4154-4A7A-954A-6AA5798F7500}" destId="{9149845C-4E1E-43E4-A0B5-89F0159762FE}" srcOrd="0" destOrd="0" presId="urn:microsoft.com/office/officeart/2008/layout/LinedList"/>
    <dgm:cxn modelId="{F406C31D-8169-4257-926A-C029C8B4F218}" type="presParOf" srcId="{9158801F-4154-4A7A-954A-6AA5798F7500}" destId="{59228FC0-711C-41A2-859E-39B7B6D07D90}" srcOrd="1" destOrd="0" presId="urn:microsoft.com/office/officeart/2008/layout/LinedList"/>
    <dgm:cxn modelId="{54B4F9D2-A006-4003-A6AA-E8749E12DA96}" type="presParOf" srcId="{A6B3637F-9EB8-4C23-B351-78F069CA5A2F}" destId="{D2BDD017-C88E-422B-BF9F-F13252304E58}" srcOrd="10" destOrd="0" presId="urn:microsoft.com/office/officeart/2008/layout/LinedList"/>
    <dgm:cxn modelId="{CAD28A79-77FF-4C88-821A-B3CBF8776469}" type="presParOf" srcId="{A6B3637F-9EB8-4C23-B351-78F069CA5A2F}" destId="{511A4AD6-E45B-4E7D-B44B-2859E36289E9}" srcOrd="11" destOrd="0" presId="urn:microsoft.com/office/officeart/2008/layout/LinedList"/>
    <dgm:cxn modelId="{62424F01-F107-478A-90D5-0CA7819A7894}" type="presParOf" srcId="{511A4AD6-E45B-4E7D-B44B-2859E36289E9}" destId="{32C78B26-47D8-4F2D-B39A-191E8F51FB5F}" srcOrd="0" destOrd="0" presId="urn:microsoft.com/office/officeart/2008/layout/LinedList"/>
    <dgm:cxn modelId="{9498BA71-A9DC-44C0-88ED-1D2DACE7F40F}" type="presParOf" srcId="{511A4AD6-E45B-4E7D-B44B-2859E36289E9}" destId="{9B4BD92C-BF02-4A6B-86B1-BCF699DB12EE}" srcOrd="1" destOrd="0" presId="urn:microsoft.com/office/officeart/2008/layout/LinedList"/>
    <dgm:cxn modelId="{24C03024-B5CE-4A8D-95E2-41702431EA68}" type="presParOf" srcId="{A6B3637F-9EB8-4C23-B351-78F069CA5A2F}" destId="{81A269AA-C976-435A-8343-F7CF7AC634B7}" srcOrd="12" destOrd="0" presId="urn:microsoft.com/office/officeart/2008/layout/LinedList"/>
    <dgm:cxn modelId="{8A647B0B-0957-46FC-90B7-9AF924A3CFD4}" type="presParOf" srcId="{A6B3637F-9EB8-4C23-B351-78F069CA5A2F}" destId="{F56F535C-642D-4D81-9F09-6C5D8F18F13B}" srcOrd="13" destOrd="0" presId="urn:microsoft.com/office/officeart/2008/layout/LinedList"/>
    <dgm:cxn modelId="{7C25095E-1542-4E4D-B279-3E25D806E7E7}" type="presParOf" srcId="{F56F535C-642D-4D81-9F09-6C5D8F18F13B}" destId="{5AF36555-75D3-4FAE-ACD5-8535F9FE7E91}" srcOrd="0" destOrd="0" presId="urn:microsoft.com/office/officeart/2008/layout/LinedList"/>
    <dgm:cxn modelId="{64F01462-8596-4A5C-B647-B783C0BF2DDE}" type="presParOf" srcId="{F56F535C-642D-4D81-9F09-6C5D8F18F13B}" destId="{D2E6BC93-E4CD-475C-8863-7D41412B7E8C}" srcOrd="1" destOrd="0" presId="urn:microsoft.com/office/officeart/2008/layout/LinedList"/>
    <dgm:cxn modelId="{0007571F-50F1-4CCB-A28D-32D6C00C7153}" type="presParOf" srcId="{A6B3637F-9EB8-4C23-B351-78F069CA5A2F}" destId="{CD41A8BE-FD3C-47D6-B211-7BA0401B731D}" srcOrd="14" destOrd="0" presId="urn:microsoft.com/office/officeart/2008/layout/LinedList"/>
    <dgm:cxn modelId="{2485A639-36E6-4082-B211-F4D5A1DBBB35}" type="presParOf" srcId="{A6B3637F-9EB8-4C23-B351-78F069CA5A2F}" destId="{976845BA-63E7-4D66-B23B-548710FEB53D}" srcOrd="15" destOrd="0" presId="urn:microsoft.com/office/officeart/2008/layout/LinedList"/>
    <dgm:cxn modelId="{AE0F1FAD-3D31-4ACE-A736-942DE2F7EB84}" type="presParOf" srcId="{976845BA-63E7-4D66-B23B-548710FEB53D}" destId="{C5F4838D-2676-4695-A57E-37AFAB9E29F4}" srcOrd="0" destOrd="0" presId="urn:microsoft.com/office/officeart/2008/layout/LinedList"/>
    <dgm:cxn modelId="{B82D37B8-BBA6-467B-A4CE-03BAFDC360E6}" type="presParOf" srcId="{976845BA-63E7-4D66-B23B-548710FEB53D}" destId="{418713F5-0E61-4DDB-80DD-FAFC59CF01EE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B0380F-B1A7-45F7-8048-57BCB4B0C69C}">
      <dsp:nvSpPr>
        <dsp:cNvPr id="0" name=""/>
        <dsp:cNvSpPr/>
      </dsp:nvSpPr>
      <dsp:spPr>
        <a:xfrm>
          <a:off x="0" y="0"/>
          <a:ext cx="423645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FF48FC-B464-48B3-9125-F4262410BC12}">
      <dsp:nvSpPr>
        <dsp:cNvPr id="0" name=""/>
        <dsp:cNvSpPr/>
      </dsp:nvSpPr>
      <dsp:spPr>
        <a:xfrm>
          <a:off x="0" y="0"/>
          <a:ext cx="4236455" cy="6450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WWMRC utilization</a:t>
          </a:r>
        </a:p>
      </dsp:txBody>
      <dsp:txXfrm>
        <a:off x="0" y="0"/>
        <a:ext cx="4236455" cy="645049"/>
      </dsp:txXfrm>
    </dsp:sp>
    <dsp:sp modelId="{1AE1C56A-4992-455C-B79E-7CC78D142C54}">
      <dsp:nvSpPr>
        <dsp:cNvPr id="0" name=""/>
        <dsp:cNvSpPr/>
      </dsp:nvSpPr>
      <dsp:spPr>
        <a:xfrm>
          <a:off x="0" y="645049"/>
          <a:ext cx="423645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F68BFC-73E4-4D66-AF2E-2E438FAA0806}">
      <dsp:nvSpPr>
        <dsp:cNvPr id="0" name=""/>
        <dsp:cNvSpPr/>
      </dsp:nvSpPr>
      <dsp:spPr>
        <a:xfrm>
          <a:off x="0" y="645049"/>
          <a:ext cx="4236455" cy="6450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Refurbished and renovated hut</a:t>
          </a:r>
        </a:p>
      </dsp:txBody>
      <dsp:txXfrm>
        <a:off x="0" y="645049"/>
        <a:ext cx="4236455" cy="645049"/>
      </dsp:txXfrm>
    </dsp:sp>
    <dsp:sp modelId="{D417D5EC-6A93-4688-934A-880BF64E9EB2}">
      <dsp:nvSpPr>
        <dsp:cNvPr id="0" name=""/>
        <dsp:cNvSpPr/>
      </dsp:nvSpPr>
      <dsp:spPr>
        <a:xfrm>
          <a:off x="0" y="1290098"/>
          <a:ext cx="423645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FF79EC-838D-4805-933A-7A0A78B52725}">
      <dsp:nvSpPr>
        <dsp:cNvPr id="0" name=""/>
        <dsp:cNvSpPr/>
      </dsp:nvSpPr>
      <dsp:spPr>
        <a:xfrm>
          <a:off x="0" y="1290098"/>
          <a:ext cx="4236455" cy="6450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Installed toilet, sink + hot water</a:t>
          </a:r>
        </a:p>
      </dsp:txBody>
      <dsp:txXfrm>
        <a:off x="0" y="1290098"/>
        <a:ext cx="4236455" cy="645049"/>
      </dsp:txXfrm>
    </dsp:sp>
    <dsp:sp modelId="{2509C355-B50F-4706-9A43-D3049E69BB02}">
      <dsp:nvSpPr>
        <dsp:cNvPr id="0" name=""/>
        <dsp:cNvSpPr/>
      </dsp:nvSpPr>
      <dsp:spPr>
        <a:xfrm>
          <a:off x="0" y="1935148"/>
          <a:ext cx="423645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552774-C694-49F9-8A6F-71530963071C}">
      <dsp:nvSpPr>
        <dsp:cNvPr id="0" name=""/>
        <dsp:cNvSpPr/>
      </dsp:nvSpPr>
      <dsp:spPr>
        <a:xfrm>
          <a:off x="0" y="1935148"/>
          <a:ext cx="4236455" cy="6450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Storage for PC</a:t>
          </a:r>
        </a:p>
      </dsp:txBody>
      <dsp:txXfrm>
        <a:off x="0" y="1935148"/>
        <a:ext cx="4236455" cy="645049"/>
      </dsp:txXfrm>
    </dsp:sp>
    <dsp:sp modelId="{27A59BDB-C325-4668-9B27-3280A5E1D338}">
      <dsp:nvSpPr>
        <dsp:cNvPr id="0" name=""/>
        <dsp:cNvSpPr/>
      </dsp:nvSpPr>
      <dsp:spPr>
        <a:xfrm>
          <a:off x="0" y="2580197"/>
          <a:ext cx="423645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49845C-4E1E-43E4-A0B5-89F0159762FE}">
      <dsp:nvSpPr>
        <dsp:cNvPr id="0" name=""/>
        <dsp:cNvSpPr/>
      </dsp:nvSpPr>
      <dsp:spPr>
        <a:xfrm>
          <a:off x="0" y="2580197"/>
          <a:ext cx="4236455" cy="6450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Dry, clean and has a purpose</a:t>
          </a:r>
        </a:p>
      </dsp:txBody>
      <dsp:txXfrm>
        <a:off x="0" y="2580197"/>
        <a:ext cx="4236455" cy="645049"/>
      </dsp:txXfrm>
    </dsp:sp>
    <dsp:sp modelId="{D2BDD017-C88E-422B-BF9F-F13252304E58}">
      <dsp:nvSpPr>
        <dsp:cNvPr id="0" name=""/>
        <dsp:cNvSpPr/>
      </dsp:nvSpPr>
      <dsp:spPr>
        <a:xfrm>
          <a:off x="0" y="3225246"/>
          <a:ext cx="423645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C78B26-47D8-4F2D-B39A-191E8F51FB5F}">
      <dsp:nvSpPr>
        <dsp:cNvPr id="0" name=""/>
        <dsp:cNvSpPr/>
      </dsp:nvSpPr>
      <dsp:spPr>
        <a:xfrm>
          <a:off x="0" y="3225246"/>
          <a:ext cx="4236455" cy="6450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Financed by WWMRC and grants</a:t>
          </a:r>
        </a:p>
      </dsp:txBody>
      <dsp:txXfrm>
        <a:off x="0" y="3225246"/>
        <a:ext cx="4236455" cy="645049"/>
      </dsp:txXfrm>
    </dsp:sp>
    <dsp:sp modelId="{81A269AA-C976-435A-8343-F7CF7AC634B7}">
      <dsp:nvSpPr>
        <dsp:cNvPr id="0" name=""/>
        <dsp:cNvSpPr/>
      </dsp:nvSpPr>
      <dsp:spPr>
        <a:xfrm>
          <a:off x="0" y="3870296"/>
          <a:ext cx="423645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F36555-75D3-4FAE-ACD5-8535F9FE7E91}">
      <dsp:nvSpPr>
        <dsp:cNvPr id="0" name=""/>
        <dsp:cNvSpPr/>
      </dsp:nvSpPr>
      <dsp:spPr>
        <a:xfrm>
          <a:off x="0" y="3870296"/>
          <a:ext cx="4236455" cy="6450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Parking for field </a:t>
          </a:r>
        </a:p>
      </dsp:txBody>
      <dsp:txXfrm>
        <a:off x="0" y="3870296"/>
        <a:ext cx="4236455" cy="645049"/>
      </dsp:txXfrm>
    </dsp:sp>
    <dsp:sp modelId="{CD41A8BE-FD3C-47D6-B211-7BA0401B731D}">
      <dsp:nvSpPr>
        <dsp:cNvPr id="0" name=""/>
        <dsp:cNvSpPr/>
      </dsp:nvSpPr>
      <dsp:spPr>
        <a:xfrm>
          <a:off x="0" y="4515345"/>
          <a:ext cx="423645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F4838D-2676-4695-A57E-37AFAB9E29F4}">
      <dsp:nvSpPr>
        <dsp:cNvPr id="0" name=""/>
        <dsp:cNvSpPr/>
      </dsp:nvSpPr>
      <dsp:spPr>
        <a:xfrm>
          <a:off x="0" y="4515345"/>
          <a:ext cx="4236455" cy="6450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Village event parking</a:t>
          </a:r>
        </a:p>
      </dsp:txBody>
      <dsp:txXfrm>
        <a:off x="0" y="4515345"/>
        <a:ext cx="4236455" cy="6450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AF77B4-5D24-4958-8F35-8C8655A59BAE}" type="datetimeFigureOut">
              <a:rPr lang="en-GB" smtClean="0"/>
              <a:t>26/04/2023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61CEFF-814C-4E9F-8E63-D122699492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98316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FF70AE-9432-4567-A670-75EA852733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CA8CDC-F821-4C81-995B-100465BBD3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CE719F-356C-4E36-99B3-2419B28A54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B5323-F4DE-45D4-8062-B3E7FB989B45}" type="datetimeFigureOut">
              <a:rPr lang="en-GB" smtClean="0"/>
              <a:t>26/04/2023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03F065-494B-417B-B84D-01E4BF7F8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EF6DFC-B855-4745-BBF4-85E7C10F5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6115F-57FF-417B-B114-F72D92D9F7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9930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4B2FC-14E5-4981-8081-11189B4712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C37453-D150-4821-8C1F-0B1693E31C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3E2511-2E9D-4185-956C-B5A72D6931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B5323-F4DE-45D4-8062-B3E7FB989B45}" type="datetimeFigureOut">
              <a:rPr lang="en-GB" smtClean="0"/>
              <a:t>26/04/2023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3AAAFF-CE7D-4730-A486-82C4D7F20F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588556-B996-40AC-80A0-0C0462BA8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6115F-57FF-417B-B114-F72D92D9F7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9874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61D5F5F-F6E8-49A0-A9D8-E596A721D4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124C5B-6B3E-4012-8163-5B2810F985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BD6AF4-059E-42F9-88E6-B91502363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B5323-F4DE-45D4-8062-B3E7FB989B45}" type="datetimeFigureOut">
              <a:rPr lang="en-GB" smtClean="0"/>
              <a:t>26/04/2023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40ED6C-6485-458E-BEB1-E5EA356190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78468E-DA65-42F7-925F-7BA8CFDB3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6115F-57FF-417B-B114-F72D92D9F7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2124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AACB80-491E-4D5C-A527-BEF123F8F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383389-9362-4DFB-A22C-40F2376B84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822E55-82A7-45EB-A387-7A02038D7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B5323-F4DE-45D4-8062-B3E7FB989B45}" type="datetimeFigureOut">
              <a:rPr lang="en-GB" smtClean="0"/>
              <a:t>26/04/2023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81F6A4-6E2C-43B5-99BD-64C01E96C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D8274A-97FB-46A3-9CB9-151C1512C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6115F-57FF-417B-B114-F72D92D9F7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9845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590D22-3081-42CD-9776-B91546CA8C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C7C898-1331-4B2C-96DC-B45601A1E8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DD3285-8AEC-421B-81B5-C95AEEDC9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B5323-F4DE-45D4-8062-B3E7FB989B45}" type="datetimeFigureOut">
              <a:rPr lang="en-GB" smtClean="0"/>
              <a:t>26/04/2023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3D92CD-04B4-415E-900A-2A55E5D40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92B27C-D469-436F-B93D-78C6E6CD2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6115F-57FF-417B-B114-F72D92D9F7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6945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DC631-87FF-4ABD-A8DC-6BCB407E5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9DF861-F13F-4E44-9BF4-4FF597CF52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A575B9-7C4F-4540-979B-F8ADB92BA7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13CE2B-0FEC-4402-AE23-A3810CB833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B5323-F4DE-45D4-8062-B3E7FB989B45}" type="datetimeFigureOut">
              <a:rPr lang="en-GB" smtClean="0"/>
              <a:t>26/04/2023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D18C8F-1B5B-43C6-8F06-FA9B8C79D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455EDE-0315-43AD-8B8B-2616A3B256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6115F-57FF-417B-B114-F72D92D9F7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4961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85428F-103B-4AAE-A755-1FD1F6D01C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47E674-BB4C-40FB-BCA8-7DC093027F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D1FC8F-3086-4BC9-80E0-179FD7CCB4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A7B5EA-6994-4390-87C5-A0EC1A5BD5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401B757-75EE-4011-BEE4-665D1C7D6A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EDFA1BF-0D9A-4A59-A1AA-B5F3ABAA4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B5323-F4DE-45D4-8062-B3E7FB989B45}" type="datetimeFigureOut">
              <a:rPr lang="en-GB" smtClean="0"/>
              <a:t>26/04/2023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A76CA6B-89D0-46A1-85E6-B498B79E60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86DE506-34F8-4B21-857E-C7C88B0C2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6115F-57FF-417B-B114-F72D92D9F7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0792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2799D-18A8-4008-9240-77214059A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9319CC-AA1D-4444-97F1-0DFCB4A8C1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B5323-F4DE-45D4-8062-B3E7FB989B45}" type="datetimeFigureOut">
              <a:rPr lang="en-GB" smtClean="0"/>
              <a:t>26/04/2023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4A51CF-3F35-4A9D-8C1E-325EECC4D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8F80E5-A164-49D3-9549-EC88F3135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6115F-57FF-417B-B114-F72D92D9F7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7918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5805784-0CB5-493A-B471-C68ABD4664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B5323-F4DE-45D4-8062-B3E7FB989B45}" type="datetimeFigureOut">
              <a:rPr lang="en-GB" smtClean="0"/>
              <a:t>26/04/2023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199ECD-64D9-42F8-BEE4-4B630FC17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3C42A5-3285-4F6C-93C6-339427C5B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6115F-57FF-417B-B114-F72D92D9F7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671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D54BE0-FACD-4293-ADA3-0D8FA2D3C8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FAB24-620C-4B40-A972-C16908F7E6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325640-0027-4D05-A348-0E48230C37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FF9CAC-3C83-469B-96C2-266A310B00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B5323-F4DE-45D4-8062-B3E7FB989B45}" type="datetimeFigureOut">
              <a:rPr lang="en-GB" smtClean="0"/>
              <a:t>26/04/2023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687642-66CB-4814-893A-E4897DBA2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7FCB89-A0A2-4885-B5B0-532485C78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6115F-57FF-417B-B114-F72D92D9F7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810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4C2544-8BEE-46A0-A380-573A121D8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FEADBF4-FDDC-40B3-900B-A3FA5ED425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248466-3799-42AB-8F20-1D7D4D5F4F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AEABE6-AB29-48A7-806B-44FBC42506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B5323-F4DE-45D4-8062-B3E7FB989B45}" type="datetimeFigureOut">
              <a:rPr lang="en-GB" smtClean="0"/>
              <a:t>26/04/2023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4F41AA-9E3D-4BE2-B60F-93DE694E93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C61DAB-43EB-4878-96E0-F6CDCD07A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6115F-57FF-417B-B114-F72D92D9F7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6845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5C5EE05-14FD-4FB4-9EE6-832D484FE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D0535B-1595-40EE-8315-8723147147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300A8A-6200-4AAD-AC0A-9A08FFD9B7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6B5323-F4DE-45D4-8062-B3E7FB989B45}" type="datetimeFigureOut">
              <a:rPr lang="en-GB" smtClean="0"/>
              <a:t>26/04/2023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BE7120-A442-4EC6-96CA-9121C4AD25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762B51-0943-4274-B262-9303DC0DE6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C6115F-57FF-417B-B114-F72D92D9F7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6553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hyperlink" Target="mailto:melanieburge99@gmail.com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2.pn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3.jpeg"/><Relationship Id="rId9" Type="http://schemas.microsoft.com/office/2007/relationships/diagramDrawing" Target="../diagrams/drawing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microsoft.com/office/2007/relationships/hdphoto" Target="../media/hdphoto2.wdp"/><Relationship Id="rId10" Type="http://schemas.openxmlformats.org/officeDocument/2006/relationships/hyperlink" Target="https://help.openstreetmap.org/questions/38259/outdoor-gym-how-to-tag-it" TargetMode="External"/><Relationship Id="rId4" Type="http://schemas.openxmlformats.org/officeDocument/2006/relationships/image" Target="../media/image5.png"/><Relationship Id="rId9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cid:54065ED4-3715-4267-9989-D84681851DDE" TargetMode="External"/><Relationship Id="rId7" Type="http://schemas.openxmlformats.org/officeDocument/2006/relationships/image" Target="../media/image13.sv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4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D9219991-110E-463A-AFE3-E4D20EBABD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46" b="7146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3C7166-A620-4729-8F01-F545F1307E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b="1" dirty="0"/>
              <a:t>Acreshort Park Timeline 2014 onwards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CBDAAA-3D25-42DA-9220-2B93C4C59FA6}"/>
              </a:ext>
            </a:extLst>
          </p:cNvPr>
          <p:cNvSpPr txBox="1"/>
          <p:nvPr/>
        </p:nvSpPr>
        <p:spPr>
          <a:xfrm>
            <a:off x="7531610" y="2442152"/>
            <a:ext cx="4435103" cy="374276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dirty="0"/>
          </a:p>
          <a:p>
            <a:pPr marL="97155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400" dirty="0"/>
              <a:t>Village amenity with parking</a:t>
            </a:r>
          </a:p>
          <a:p>
            <a:pPr marL="97155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endParaRPr lang="en-US" sz="2400" dirty="0"/>
          </a:p>
          <a:p>
            <a:pPr marL="97155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400" dirty="0"/>
              <a:t>Low cost to village</a:t>
            </a:r>
          </a:p>
          <a:p>
            <a:pPr marL="97155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endParaRPr lang="en-US" sz="2400" dirty="0"/>
          </a:p>
          <a:p>
            <a:pPr marL="97155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400" dirty="0"/>
              <a:t>Effective use of an asset</a:t>
            </a:r>
          </a:p>
          <a:p>
            <a:pPr marL="97155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endParaRPr lang="en-US" sz="2400" dirty="0"/>
          </a:p>
          <a:p>
            <a:pPr marL="97155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400" dirty="0"/>
              <a:t>Income to cover costs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622931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2580C1-8FAE-40E8-BF79-7011A34E2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Marina </a:t>
            </a:r>
            <a:r>
              <a:rPr lang="en-US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Wyborn</a:t>
            </a:r>
            <a:r>
              <a:rPr lang="en-US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Cutting the Ribbon….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45CBDDB-31C9-480C-A801-72B91481BA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296" y="1016424"/>
            <a:ext cx="7214616" cy="4797719"/>
          </a:xfrm>
          <a:prstGeom prst="rect">
            <a:avLst/>
          </a:prstGeom>
          <a:effectLst>
            <a:softEdge rad="342900"/>
          </a:effectLst>
        </p:spPr>
      </p:pic>
    </p:spTree>
    <p:extLst>
      <p:ext uri="{BB962C8B-B14F-4D97-AF65-F5344CB8AC3E}">
        <p14:creationId xmlns:p14="http://schemas.microsoft.com/office/powerpoint/2010/main" val="3555852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DC5104-9CF3-4A9C-BF84-A34667688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233" y="365126"/>
            <a:ext cx="11088567" cy="867774"/>
          </a:xfrm>
        </p:spPr>
        <p:txBody>
          <a:bodyPr/>
          <a:lstStyle/>
          <a:p>
            <a:r>
              <a:rPr lang="en-US" b="1" dirty="0"/>
              <a:t>2018 - 2022</a:t>
            </a:r>
            <a:endParaRPr lang="en-GB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51F717-37A0-40B4-A6D7-BA98856090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5233" y="1227309"/>
            <a:ext cx="11088567" cy="5493657"/>
          </a:xfrm>
        </p:spPr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en-US" sz="2400" dirty="0"/>
              <a:t> Planting – mainly from donations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400" dirty="0"/>
              <a:t> Guides camping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400" dirty="0"/>
              <a:t>Tree pruning and border upkeep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400" dirty="0"/>
              <a:t> Notice board designed, ordered an erected</a:t>
            </a:r>
          </a:p>
          <a:p>
            <a:pPr marL="0" indent="0">
              <a:buNone/>
            </a:pPr>
            <a:r>
              <a:rPr lang="en-US" sz="2400" dirty="0"/>
              <a:t>     – including named sponsors sign, and upcoming events</a:t>
            </a:r>
          </a:p>
          <a:p>
            <a:pPr marL="0" indent="0">
              <a:buNone/>
            </a:pPr>
            <a:r>
              <a:rPr lang="en-US" sz="2400" b="1" dirty="0"/>
              <a:t>and BIG thanks to Richie Boardman (an FOTP*) and Dave Price (on Committee) </a:t>
            </a:r>
          </a:p>
          <a:p>
            <a:pPr marL="0" indent="0">
              <a:buNone/>
            </a:pPr>
            <a:r>
              <a:rPr lang="en-US" sz="2400" b="1" dirty="0"/>
              <a:t>for all their hard work ordering and the installation.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400" dirty="0"/>
              <a:t> Planting of a commemorative English Oak sapling </a:t>
            </a:r>
          </a:p>
          <a:p>
            <a:pPr marL="0" indent="0">
              <a:buNone/>
            </a:pPr>
            <a:r>
              <a:rPr lang="en-US" sz="2400" dirty="0"/>
              <a:t>    in memory of Queen Elizabeth II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sz="24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A61351-CFD2-4C43-8662-1032C771FF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9434" y="3814747"/>
            <a:ext cx="5176553" cy="2911811"/>
          </a:xfrm>
          <a:prstGeom prst="rect">
            <a:avLst/>
          </a:prstGeom>
          <a:effectLst>
            <a:softEdge rad="3556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1CD0EE4-8935-148C-3E73-0F0111832C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62846" y="633271"/>
            <a:ext cx="3635972" cy="2726979"/>
          </a:xfrm>
          <a:prstGeom prst="rect">
            <a:avLst/>
          </a:prstGeom>
          <a:effectLst>
            <a:softEdge rad="355600"/>
          </a:effectLst>
        </p:spPr>
      </p:pic>
    </p:spTree>
    <p:extLst>
      <p:ext uri="{BB962C8B-B14F-4D97-AF65-F5344CB8AC3E}">
        <p14:creationId xmlns:p14="http://schemas.microsoft.com/office/powerpoint/2010/main" val="1858173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7784202-9A1F-7E3E-CA6B-C7B853C10B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6186" y="190366"/>
            <a:ext cx="10955866" cy="6146799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5200" b="1" dirty="0">
                <a:latin typeface="+mj-lt"/>
              </a:rPr>
              <a:t>2023 onwards</a:t>
            </a:r>
            <a:r>
              <a:rPr lang="en-US" sz="4400" b="1" dirty="0">
                <a:latin typeface="+mj-lt"/>
              </a:rPr>
              <a:t>………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200" dirty="0"/>
              <a:t>Maintenance annual – trees, weeds, hedges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200" dirty="0"/>
              <a:t>Rotting fence post replaced and donated woodchip spread onto picnic area to refresh</a:t>
            </a:r>
          </a:p>
          <a:p>
            <a:pPr marL="0" indent="0">
              <a:buNone/>
            </a:pPr>
            <a:r>
              <a:rPr lang="en-US" sz="2200" dirty="0"/>
              <a:t>     </a:t>
            </a:r>
            <a:r>
              <a:rPr lang="en-US" sz="2200" b="1" dirty="0"/>
              <a:t>– many thanks to Dean Collis – an FOTP*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200" dirty="0"/>
              <a:t>Refurbishment of wooden picnic  tables x 3 (light sand &amp; re-stain) to be done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200" dirty="0"/>
              <a:t>Ongoing repairs and maintenance to the hut &amp; kitchen/bathroom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200" dirty="0"/>
              <a:t>Introduction of Park benches – perhaps sponsored….? 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200" dirty="0"/>
              <a:t>Rental contract for hut kitchen &amp; bathroom for village events/children's parties etc. </a:t>
            </a:r>
          </a:p>
          <a:p>
            <a:r>
              <a:rPr lang="en-US" sz="2600" b="1" i="1" dirty="0"/>
              <a:t>FOTP – Friends of the Park, more needed…</a:t>
            </a:r>
          </a:p>
          <a:p>
            <a:endParaRPr lang="en-US" sz="2600" b="1" i="1" dirty="0"/>
          </a:p>
          <a:p>
            <a:pPr marL="0" indent="0">
              <a:buNone/>
            </a:pPr>
            <a:r>
              <a:rPr lang="en-US" sz="2400" b="1" u="sng" dirty="0"/>
              <a:t>Current Committee</a:t>
            </a:r>
            <a:r>
              <a:rPr lang="en-US" sz="2600" b="1" dirty="0"/>
              <a:t>:  </a:t>
            </a:r>
            <a:r>
              <a:rPr lang="en-US" sz="2200" b="1" dirty="0"/>
              <a:t>Mel Burge, Dave Price, Paula Boardman,</a:t>
            </a:r>
          </a:p>
          <a:p>
            <a:pPr marL="0" indent="0">
              <a:buNone/>
            </a:pPr>
            <a:r>
              <a:rPr lang="en-US" sz="2200" b="1" dirty="0"/>
              <a:t>Verity Yates.    New Committee members needed….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If you would like to get involved with the Park, or for any more info please</a:t>
            </a:r>
          </a:p>
          <a:p>
            <a:pPr marL="0" indent="0">
              <a:buNone/>
            </a:pPr>
            <a:r>
              <a:rPr lang="en-US" sz="2200" dirty="0"/>
              <a:t>contact</a:t>
            </a:r>
            <a:r>
              <a:rPr lang="en-US" sz="2200" b="1" dirty="0"/>
              <a:t> Mel on </a:t>
            </a:r>
            <a:r>
              <a:rPr lang="en-US" sz="2200" b="1" dirty="0">
                <a:hlinkClick r:id="rId2"/>
              </a:rPr>
              <a:t>melanieburge99@gmail.com</a:t>
            </a:r>
            <a:endParaRPr lang="en-US" sz="2200" b="1" dirty="0"/>
          </a:p>
          <a:p>
            <a:pPr marL="0" indent="0">
              <a:buNone/>
            </a:pPr>
            <a:r>
              <a:rPr lang="en-US" sz="2200" b="1" dirty="0"/>
              <a:t>Or find me on Messenger, or Steeple Ashton Village </a:t>
            </a:r>
            <a:r>
              <a:rPr lang="en-US" sz="2200" b="1" dirty="0" err="1"/>
              <a:t>facebook</a:t>
            </a:r>
            <a:r>
              <a:rPr lang="en-US" sz="2200" b="1" dirty="0"/>
              <a:t> site</a:t>
            </a:r>
            <a:r>
              <a:rPr lang="en-US" sz="2200" dirty="0"/>
              <a:t>.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endParaRPr lang="en-GB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C09AA0A-3A80-AE61-3E70-A598D69065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79505">
            <a:off x="7747412" y="3695990"/>
            <a:ext cx="1972511" cy="2617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63BB4EC-8A15-DCB7-E320-0C0DE45CB2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08235">
            <a:off x="9233081" y="3977451"/>
            <a:ext cx="2694859" cy="2021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061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B3F59054-3394-4D87-8BD0-A28DCD47F1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D9219991-110E-463A-AFE3-E4D20EBABD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26" r="23532"/>
          <a:stretch/>
        </p:blipFill>
        <p:spPr>
          <a:xfrm>
            <a:off x="6225871" y="27447"/>
            <a:ext cx="5970701" cy="6857990"/>
          </a:xfrm>
          <a:custGeom>
            <a:avLst/>
            <a:gdLst/>
            <a:ahLst/>
            <a:cxnLst/>
            <a:rect l="l" t="t" r="r" b="b"/>
            <a:pathLst>
              <a:path w="4817171" h="6858000">
                <a:moveTo>
                  <a:pt x="22751" y="0"/>
                </a:moveTo>
                <a:lnTo>
                  <a:pt x="4817171" y="0"/>
                </a:lnTo>
                <a:lnTo>
                  <a:pt x="4817171" y="6858000"/>
                </a:lnTo>
                <a:lnTo>
                  <a:pt x="0" y="6858000"/>
                </a:lnTo>
                <a:lnTo>
                  <a:pt x="6679" y="6845555"/>
                </a:lnTo>
                <a:cubicBezTo>
                  <a:pt x="496584" y="5886487"/>
                  <a:pt x="786702" y="4695963"/>
                  <a:pt x="786702" y="3406233"/>
                </a:cubicBezTo>
                <a:cubicBezTo>
                  <a:pt x="786702" y="2215714"/>
                  <a:pt x="539501" y="1109724"/>
                  <a:pt x="116147" y="192283"/>
                </a:cubicBezTo>
                <a:close/>
              </a:path>
            </a:pathLst>
          </a:custGeom>
        </p:spPr>
      </p:pic>
      <p:pic>
        <p:nvPicPr>
          <p:cNvPr id="12" name="Picture 2" descr="C:\Users\JK\AppData\Local\Microsoft\Windows\Temporary Internet Files\Content.IE5\0YECQL1G\oIRUj5bhg1LYpxPGFrOgGQxSCwA[1].png">
            <a:extLst>
              <a:ext uri="{FF2B5EF4-FFF2-40B4-BE49-F238E27FC236}">
                <a16:creationId xmlns:a16="http://schemas.microsoft.com/office/drawing/2014/main" id="{2E32076C-6A30-43A6-A028-C51F818B93A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1668"/>
          <a:stretch/>
        </p:blipFill>
        <p:spPr bwMode="auto">
          <a:xfrm>
            <a:off x="3945815" y="4847765"/>
            <a:ext cx="2581283" cy="1763375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JK\AppData\Local\Microsoft\Windows\Temporary Internet Files\Content.IE5\IFV0LSOD\train[1].jpg">
            <a:extLst>
              <a:ext uri="{FF2B5EF4-FFF2-40B4-BE49-F238E27FC236}">
                <a16:creationId xmlns:a16="http://schemas.microsoft.com/office/drawing/2014/main" id="{74C198D1-26D7-4277-AE1A-2D7F06C5F4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85" r="2" b="4143"/>
          <a:stretch/>
        </p:blipFill>
        <p:spPr bwMode="auto">
          <a:xfrm>
            <a:off x="4731026" y="869225"/>
            <a:ext cx="1796072" cy="1171943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24" name="Freeform: Shape 23">
            <a:extLst>
              <a:ext uri="{FF2B5EF4-FFF2-40B4-BE49-F238E27FC236}">
                <a16:creationId xmlns:a16="http://schemas.microsoft.com/office/drawing/2014/main" id="{2FE0ABA9-CAF1-4816-837D-5F28AAA08E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6" name="Freeform: Shape 25">
            <a:extLst>
              <a:ext uri="{FF2B5EF4-FFF2-40B4-BE49-F238E27FC236}">
                <a16:creationId xmlns:a16="http://schemas.microsoft.com/office/drawing/2014/main" id="{BC8B9C14-70F0-4F42-85FF-0DD3D5A585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3C7166-A620-4729-8F01-F545F1307E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987" y="246860"/>
            <a:ext cx="2807208" cy="99152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kern="1200" dirty="0">
                <a:latin typeface="+mj-lt"/>
                <a:ea typeface="+mj-ea"/>
                <a:cs typeface="+mj-cs"/>
              </a:rPr>
              <a:t>2015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8DE6C44-43F8-4DE4-AB81-66853FFEA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06856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409529B-9B56-4F10-BE4D-F934DB89E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32" name="TextBox 8">
            <a:extLst>
              <a:ext uri="{FF2B5EF4-FFF2-40B4-BE49-F238E27FC236}">
                <a16:creationId xmlns:a16="http://schemas.microsoft.com/office/drawing/2014/main" id="{F55450E1-78AF-9359-DE63-A45432CC782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89441644"/>
              </p:ext>
            </p:extLst>
          </p:nvPr>
        </p:nvGraphicFramePr>
        <p:xfrm>
          <a:off x="414438" y="1450745"/>
          <a:ext cx="4236455" cy="51603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444224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CE9CE71B-EFCF-474D-AE25-82F6456CB0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1" b="1108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D43CC5-D090-40D6-8427-20AB08F4A5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66059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b="1" dirty="0"/>
              <a:t>2016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4CCE323-8470-4B94-9825-8FB555317A8E}"/>
              </a:ext>
            </a:extLst>
          </p:cNvPr>
          <p:cNvSpPr txBox="1">
            <a:spLocks/>
          </p:cNvSpPr>
          <p:nvPr/>
        </p:nvSpPr>
        <p:spPr>
          <a:xfrm>
            <a:off x="7531610" y="1025718"/>
            <a:ext cx="4477510" cy="546715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chemeClr val="tx1"/>
                </a:solidFill>
              </a:rPr>
              <a:t>WWMRC full </a:t>
            </a:r>
            <a:r>
              <a:rPr lang="en-US" sz="2400" dirty="0" err="1">
                <a:solidFill>
                  <a:schemeClr val="tx1"/>
                </a:solidFill>
              </a:rPr>
              <a:t>utilisation</a:t>
            </a:r>
            <a:endParaRPr lang="en-US" sz="2400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chemeClr val="tx1"/>
                </a:solidFill>
              </a:rPr>
              <a:t>1st stage planting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tx1"/>
                </a:solidFill>
              </a:rPr>
              <a:t>8 x shrubs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tx1"/>
                </a:solidFill>
              </a:rPr>
              <a:t>Tree stump seats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tx1"/>
                </a:solidFill>
              </a:rPr>
              <a:t>500 x bulbs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chemeClr val="tx1"/>
                </a:solidFill>
              </a:rPr>
              <a:t>Parking for events in field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chemeClr val="tx1"/>
                </a:solidFill>
              </a:rPr>
              <a:t>Guides using facilities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chemeClr val="tx1"/>
                </a:solidFill>
              </a:rPr>
              <a:t>Parking area improved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400" b="1" u="sng" dirty="0">
                <a:solidFill>
                  <a:schemeClr val="tx1"/>
                </a:solidFill>
              </a:rPr>
              <a:t>BIG</a:t>
            </a:r>
            <a:r>
              <a:rPr lang="en-US" sz="2400" b="1" dirty="0">
                <a:solidFill>
                  <a:schemeClr val="tx1"/>
                </a:solidFill>
              </a:rPr>
              <a:t> THANK YOU 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400" b="1" dirty="0">
                <a:solidFill>
                  <a:schemeClr val="tx1"/>
                </a:solidFill>
              </a:rPr>
              <a:t>Dave </a:t>
            </a:r>
            <a:r>
              <a:rPr lang="en-US" sz="2400" b="1" dirty="0" err="1">
                <a:solidFill>
                  <a:schemeClr val="tx1"/>
                </a:solidFill>
              </a:rPr>
              <a:t>Propert</a:t>
            </a:r>
            <a:r>
              <a:rPr lang="en-US" sz="2400" b="1" dirty="0">
                <a:solidFill>
                  <a:schemeClr val="tx1"/>
                </a:solidFill>
              </a:rPr>
              <a:t> &amp; Sons for work on the parking area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400" b="1" dirty="0">
                <a:solidFill>
                  <a:schemeClr val="tx1"/>
                </a:solidFill>
              </a:rPr>
              <a:t>And Geoff Hyatt for generous donation</a:t>
            </a:r>
          </a:p>
        </p:txBody>
      </p:sp>
    </p:spTree>
    <p:extLst>
      <p:ext uri="{BB962C8B-B14F-4D97-AF65-F5344CB8AC3E}">
        <p14:creationId xmlns:p14="http://schemas.microsoft.com/office/powerpoint/2010/main" val="2453124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 dirty="0">
                <a:latin typeface="+mn-lt"/>
              </a:rPr>
              <a:t>2017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768" y="1331842"/>
            <a:ext cx="11286702" cy="532824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dirty="0">
                <a:latin typeface="Berlin Sans FB" panose="020E0602020502020306" pitchFamily="34" charset="0"/>
              </a:rPr>
              <a:t>			</a:t>
            </a:r>
          </a:p>
          <a:p>
            <a:pPr marL="0" indent="0">
              <a:buNone/>
            </a:pPr>
            <a:r>
              <a:rPr lang="en-GB" sz="2400" dirty="0"/>
              <a:t>Play and adult fitness equipment – obtaining quotes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r>
              <a:rPr lang="en-GB" sz="2400" dirty="0"/>
              <a:t>			Planting</a:t>
            </a:r>
          </a:p>
          <a:p>
            <a:pPr marL="0" indent="0">
              <a:buNone/>
            </a:pPr>
            <a:r>
              <a:rPr lang="en-GB" sz="2400" dirty="0"/>
              <a:t>			</a:t>
            </a:r>
          </a:p>
          <a:p>
            <a:pPr marL="0" indent="0">
              <a:buNone/>
            </a:pPr>
            <a:r>
              <a:rPr lang="en-GB" sz="2400" dirty="0"/>
              <a:t>				Planted Mary Barnett Tree</a:t>
            </a:r>
          </a:p>
          <a:p>
            <a:pPr marL="0" indent="0">
              <a:buNone/>
            </a:pPr>
            <a:r>
              <a:rPr lang="en-GB" sz="2400" dirty="0"/>
              <a:t>Entrance Improvements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r>
              <a:rPr lang="en-GB" sz="2400" dirty="0"/>
              <a:t>					Picnic area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endParaRPr lang="en-GB" sz="2400" dirty="0"/>
          </a:p>
          <a:p>
            <a:pPr lvl="0"/>
            <a:endParaRPr lang="en-GB" dirty="0">
              <a:latin typeface="Berlin Sans FB" panose="020E0602020502020306" pitchFamily="34" charset="0"/>
            </a:endParaRPr>
          </a:p>
          <a:p>
            <a:pPr lvl="0"/>
            <a:endParaRPr lang="en-GB" dirty="0"/>
          </a:p>
          <a:p>
            <a:endParaRPr lang="en-GB" dirty="0"/>
          </a:p>
        </p:txBody>
      </p:sp>
      <p:sp>
        <p:nvSpPr>
          <p:cNvPr id="4" name="Rounded Rectangle 3"/>
          <p:cNvSpPr/>
          <p:nvPr/>
        </p:nvSpPr>
        <p:spPr>
          <a:xfrm>
            <a:off x="8363934" y="1988841"/>
            <a:ext cx="2517425" cy="2050301"/>
          </a:xfrm>
          <a:prstGeom prst="roundRect">
            <a:avLst/>
          </a:prstGeom>
          <a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7000" r="-7000"/>
            </a:stretch>
          </a:blipFill>
          <a:effectLst>
            <a:softEdge rad="165100"/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sp>
        <p:nvSpPr>
          <p:cNvPr id="5" name="Rounded Rectangle 4"/>
          <p:cNvSpPr/>
          <p:nvPr/>
        </p:nvSpPr>
        <p:spPr>
          <a:xfrm>
            <a:off x="1432396" y="4507336"/>
            <a:ext cx="2399824" cy="1763151"/>
          </a:xfrm>
          <a:prstGeom prst="roundRect">
            <a:avLst/>
          </a:prstGeom>
          <a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7000" r="-7000"/>
            </a:stretch>
          </a:blipFill>
          <a:effectLst>
            <a:softEdge rad="215900"/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pic>
        <p:nvPicPr>
          <p:cNvPr id="7170" name="Picture 2" descr="C:\Users\JK\Pictures\IMG_309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051372" y="4478585"/>
            <a:ext cx="2241406" cy="2517425"/>
          </a:xfrm>
          <a:prstGeom prst="rect">
            <a:avLst/>
          </a:prstGeom>
          <a:noFill/>
          <a:effectLst>
            <a:softEdge rad="177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C:\Users\JK\AppData\Local\Microsoft\Windows\Temporary Internet Files\Content.IE5\T74C3O9J\Cactus[1]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7741" y="2333990"/>
            <a:ext cx="1367931" cy="1087505"/>
          </a:xfrm>
          <a:prstGeom prst="rect">
            <a:avLst/>
          </a:prstGeom>
          <a:noFill/>
          <a:effectLst>
            <a:softEdge rad="38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person shooting a bow and arrow&#10;&#10;Description automatically generated with low confidence">
            <a:extLst>
              <a:ext uri="{FF2B5EF4-FFF2-40B4-BE49-F238E27FC236}">
                <a16:creationId xmlns:a16="http://schemas.microsoft.com/office/drawing/2014/main" id="{3423E8D5-112F-4541-B92D-82B752A780F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644609" y="2093159"/>
            <a:ext cx="1987699" cy="1763152"/>
          </a:xfrm>
          <a:prstGeom prst="rect">
            <a:avLst/>
          </a:prstGeom>
          <a:effectLst>
            <a:softEdge rad="215900"/>
          </a:effectLst>
        </p:spPr>
      </p:pic>
    </p:spTree>
    <p:extLst>
      <p:ext uri="{BB962C8B-B14F-4D97-AF65-F5344CB8AC3E}">
        <p14:creationId xmlns:p14="http://schemas.microsoft.com/office/powerpoint/2010/main" val="1069085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FD69F7-F2C8-4D02-8C15-FDCA5FD23A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127" y="188641"/>
            <a:ext cx="9741673" cy="5937523"/>
          </a:xfrm>
        </p:spPr>
        <p:txBody>
          <a:bodyPr/>
          <a:lstStyle/>
          <a:p>
            <a:pPr marL="0" indent="0">
              <a:buNone/>
            </a:pPr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2018</a:t>
            </a:r>
          </a:p>
          <a:p>
            <a:pPr marL="0" indent="0">
              <a:buNone/>
            </a:pP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Installed play equipment &amp; outside gym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Thank you…….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Recreation Group</a:t>
            </a:r>
          </a:p>
          <a:p>
            <a:pPr marL="457200" lvl="1" indent="0">
              <a:buNone/>
            </a:pP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Melksham Area Board</a:t>
            </a:r>
          </a:p>
          <a:p>
            <a:pPr lvl="1">
              <a:buFont typeface="Wingdings" panose="05000000000000000000" pitchFamily="2" charset="2"/>
              <a:buChar char="ü"/>
            </a:pP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Sponsors</a:t>
            </a:r>
          </a:p>
          <a:p>
            <a:pPr lvl="1">
              <a:buFont typeface="Wingdings" panose="05000000000000000000" pitchFamily="2" charset="2"/>
              <a:buChar char="ü"/>
            </a:pP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Project Team</a:t>
            </a:r>
          </a:p>
          <a:p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B04BFF-8020-427B-80DC-C0952998C96D}"/>
              </a:ext>
            </a:extLst>
          </p:cNvPr>
          <p:cNvSpPr txBox="1"/>
          <p:nvPr/>
        </p:nvSpPr>
        <p:spPr>
          <a:xfrm rot="10800000" flipV="1">
            <a:off x="4309606" y="4833503"/>
            <a:ext cx="321369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6">
                    <a:lumMod val="50000"/>
                  </a:schemeClr>
                </a:solidFill>
              </a:rPr>
              <a:t>Exercise equipment for all ages</a:t>
            </a:r>
            <a:endParaRPr lang="en-GB" sz="36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8" name="54065ED4-3715-4267-9989-D84681851DDE" descr="cid:54065ED4-3715-4267-9989-D84681851DDE">
            <a:extLst>
              <a:ext uri="{FF2B5EF4-FFF2-40B4-BE49-F238E27FC236}">
                <a16:creationId xmlns:a16="http://schemas.microsoft.com/office/drawing/2014/main" id="{CB87B855-FF98-4562-B937-15E15D53F5E2}"/>
              </a:ext>
            </a:extLst>
          </p:cNvPr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8181" y="1493458"/>
            <a:ext cx="4556369" cy="4518532"/>
          </a:xfrm>
          <a:prstGeom prst="rect">
            <a:avLst/>
          </a:prstGeom>
          <a:noFill/>
          <a:ln>
            <a:noFill/>
          </a:ln>
          <a:effectLst>
            <a:softEdge rad="228600"/>
          </a:effectLst>
        </p:spPr>
      </p:pic>
      <p:pic>
        <p:nvPicPr>
          <p:cNvPr id="14" name="Graphic 13" descr="Family with girl">
            <a:extLst>
              <a:ext uri="{FF2B5EF4-FFF2-40B4-BE49-F238E27FC236}">
                <a16:creationId xmlns:a16="http://schemas.microsoft.com/office/drawing/2014/main" id="{8D91D80C-4735-4577-98F0-F5E85E3F2D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35936" y="5253466"/>
            <a:ext cx="914400" cy="914400"/>
          </a:xfrm>
          <a:prstGeom prst="rect">
            <a:avLst/>
          </a:prstGeom>
        </p:spPr>
      </p:pic>
      <p:pic>
        <p:nvPicPr>
          <p:cNvPr id="16" name="Graphic 15" descr="Man with cane">
            <a:extLst>
              <a:ext uri="{FF2B5EF4-FFF2-40B4-BE49-F238E27FC236}">
                <a16:creationId xmlns:a16="http://schemas.microsoft.com/office/drawing/2014/main" id="{4EEC0714-70CF-4797-980B-5508D8A456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182472" y="589979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932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58B7BA18-82AC-4F73-A843-CD22FEA678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A18D471-708A-40E6-B998-65CD717785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0"/>
            <a:ext cx="12191996" cy="6858000"/>
            <a:chOff x="1" y="0"/>
            <a:chExt cx="12191996" cy="6858000"/>
          </a:xfrm>
        </p:grpSpPr>
        <p:sp useBgFill="1">
          <p:nvSpPr>
            <p:cNvPr id="20" name="Rectangle 19">
              <a:extLst>
                <a:ext uri="{FF2B5EF4-FFF2-40B4-BE49-F238E27FC236}">
                  <a16:creationId xmlns:a16="http://schemas.microsoft.com/office/drawing/2014/main" id="{2BA89D80-A205-4952-A46F-A135B693B8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00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FF73490-1CDC-4DA0-A5DC-3F4139460B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00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803401B-B0FF-4785-A916-3E28A9058C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261" y="776436"/>
            <a:ext cx="5282519" cy="45046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The Launch event</a:t>
            </a: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79D730AC-06E5-4840-86DF-F67855B1DB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66174" y="0"/>
            <a:ext cx="5282519" cy="6858000"/>
          </a:xfrm>
          <a:custGeom>
            <a:avLst/>
            <a:gdLst>
              <a:gd name="connsiteX0" fmla="*/ 189795 w 5282519"/>
              <a:gd name="connsiteY0" fmla="*/ 0 h 6858000"/>
              <a:gd name="connsiteX1" fmla="*/ 5282519 w 5282519"/>
              <a:gd name="connsiteY1" fmla="*/ 0 h 6858000"/>
              <a:gd name="connsiteX2" fmla="*/ 5282519 w 5282519"/>
              <a:gd name="connsiteY2" fmla="*/ 6858000 h 6858000"/>
              <a:gd name="connsiteX3" fmla="*/ 189795 w 5282519"/>
              <a:gd name="connsiteY3" fmla="*/ 6858000 h 6858000"/>
              <a:gd name="connsiteX4" fmla="*/ 184756 w 5282519"/>
              <a:gd name="connsiteY4" fmla="*/ 6791325 h 6858000"/>
              <a:gd name="connsiteX5" fmla="*/ 176358 w 5282519"/>
              <a:gd name="connsiteY5" fmla="*/ 6735762 h 6858000"/>
              <a:gd name="connsiteX6" fmla="*/ 166281 w 5282519"/>
              <a:gd name="connsiteY6" fmla="*/ 6683375 h 6858000"/>
              <a:gd name="connsiteX7" fmla="*/ 149485 w 5282519"/>
              <a:gd name="connsiteY7" fmla="*/ 6640512 h 6858000"/>
              <a:gd name="connsiteX8" fmla="*/ 132689 w 5282519"/>
              <a:gd name="connsiteY8" fmla="*/ 6597650 h 6858000"/>
              <a:gd name="connsiteX9" fmla="*/ 112534 w 5282519"/>
              <a:gd name="connsiteY9" fmla="*/ 6561137 h 6858000"/>
              <a:gd name="connsiteX10" fmla="*/ 92379 w 5282519"/>
              <a:gd name="connsiteY10" fmla="*/ 6523037 h 6858000"/>
              <a:gd name="connsiteX11" fmla="*/ 73903 w 5282519"/>
              <a:gd name="connsiteY11" fmla="*/ 6488112 h 6858000"/>
              <a:gd name="connsiteX12" fmla="*/ 55427 w 5282519"/>
              <a:gd name="connsiteY12" fmla="*/ 6448425 h 6858000"/>
              <a:gd name="connsiteX13" fmla="*/ 38632 w 5282519"/>
              <a:gd name="connsiteY13" fmla="*/ 6407150 h 6858000"/>
              <a:gd name="connsiteX14" fmla="*/ 23515 w 5282519"/>
              <a:gd name="connsiteY14" fmla="*/ 6361112 h 6858000"/>
              <a:gd name="connsiteX15" fmla="*/ 11758 w 5282519"/>
              <a:gd name="connsiteY15" fmla="*/ 6311900 h 6858000"/>
              <a:gd name="connsiteX16" fmla="*/ 3359 w 5282519"/>
              <a:gd name="connsiteY16" fmla="*/ 6251575 h 6858000"/>
              <a:gd name="connsiteX17" fmla="*/ 0 w 5282519"/>
              <a:gd name="connsiteY17" fmla="*/ 6183312 h 6858000"/>
              <a:gd name="connsiteX18" fmla="*/ 3359 w 5282519"/>
              <a:gd name="connsiteY18" fmla="*/ 6113462 h 6858000"/>
              <a:gd name="connsiteX19" fmla="*/ 11758 w 5282519"/>
              <a:gd name="connsiteY19" fmla="*/ 6056312 h 6858000"/>
              <a:gd name="connsiteX20" fmla="*/ 23515 w 5282519"/>
              <a:gd name="connsiteY20" fmla="*/ 6003925 h 6858000"/>
              <a:gd name="connsiteX21" fmla="*/ 38632 w 5282519"/>
              <a:gd name="connsiteY21" fmla="*/ 5956300 h 6858000"/>
              <a:gd name="connsiteX22" fmla="*/ 55427 w 5282519"/>
              <a:gd name="connsiteY22" fmla="*/ 5915025 h 6858000"/>
              <a:gd name="connsiteX23" fmla="*/ 75583 w 5282519"/>
              <a:gd name="connsiteY23" fmla="*/ 5876925 h 6858000"/>
              <a:gd name="connsiteX24" fmla="*/ 95738 w 5282519"/>
              <a:gd name="connsiteY24" fmla="*/ 5840412 h 6858000"/>
              <a:gd name="connsiteX25" fmla="*/ 115893 w 5282519"/>
              <a:gd name="connsiteY25" fmla="*/ 5802312 h 6858000"/>
              <a:gd name="connsiteX26" fmla="*/ 134368 w 5282519"/>
              <a:gd name="connsiteY26" fmla="*/ 5762625 h 6858000"/>
              <a:gd name="connsiteX27" fmla="*/ 152844 w 5282519"/>
              <a:gd name="connsiteY27" fmla="*/ 5721350 h 6858000"/>
              <a:gd name="connsiteX28" fmla="*/ 167960 w 5282519"/>
              <a:gd name="connsiteY28" fmla="*/ 5675312 h 6858000"/>
              <a:gd name="connsiteX29" fmla="*/ 178038 w 5282519"/>
              <a:gd name="connsiteY29" fmla="*/ 5622925 h 6858000"/>
              <a:gd name="connsiteX30" fmla="*/ 188115 w 5282519"/>
              <a:gd name="connsiteY30" fmla="*/ 5562600 h 6858000"/>
              <a:gd name="connsiteX31" fmla="*/ 189795 w 5282519"/>
              <a:gd name="connsiteY31" fmla="*/ 5494337 h 6858000"/>
              <a:gd name="connsiteX32" fmla="*/ 188115 w 5282519"/>
              <a:gd name="connsiteY32" fmla="*/ 5426075 h 6858000"/>
              <a:gd name="connsiteX33" fmla="*/ 178038 w 5282519"/>
              <a:gd name="connsiteY33" fmla="*/ 5365750 h 6858000"/>
              <a:gd name="connsiteX34" fmla="*/ 167960 w 5282519"/>
              <a:gd name="connsiteY34" fmla="*/ 5313362 h 6858000"/>
              <a:gd name="connsiteX35" fmla="*/ 152844 w 5282519"/>
              <a:gd name="connsiteY35" fmla="*/ 5268912 h 6858000"/>
              <a:gd name="connsiteX36" fmla="*/ 134368 w 5282519"/>
              <a:gd name="connsiteY36" fmla="*/ 5226050 h 6858000"/>
              <a:gd name="connsiteX37" fmla="*/ 115893 w 5282519"/>
              <a:gd name="connsiteY37" fmla="*/ 5186362 h 6858000"/>
              <a:gd name="connsiteX38" fmla="*/ 95738 w 5282519"/>
              <a:gd name="connsiteY38" fmla="*/ 5149850 h 6858000"/>
              <a:gd name="connsiteX39" fmla="*/ 75583 w 5282519"/>
              <a:gd name="connsiteY39" fmla="*/ 5114925 h 6858000"/>
              <a:gd name="connsiteX40" fmla="*/ 55427 w 5282519"/>
              <a:gd name="connsiteY40" fmla="*/ 5075237 h 6858000"/>
              <a:gd name="connsiteX41" fmla="*/ 38632 w 5282519"/>
              <a:gd name="connsiteY41" fmla="*/ 5033962 h 6858000"/>
              <a:gd name="connsiteX42" fmla="*/ 23515 w 5282519"/>
              <a:gd name="connsiteY42" fmla="*/ 4987925 h 6858000"/>
              <a:gd name="connsiteX43" fmla="*/ 11758 w 5282519"/>
              <a:gd name="connsiteY43" fmla="*/ 4935537 h 6858000"/>
              <a:gd name="connsiteX44" fmla="*/ 3359 w 5282519"/>
              <a:gd name="connsiteY44" fmla="*/ 4875212 h 6858000"/>
              <a:gd name="connsiteX45" fmla="*/ 0 w 5282519"/>
              <a:gd name="connsiteY45" fmla="*/ 4806950 h 6858000"/>
              <a:gd name="connsiteX46" fmla="*/ 3359 w 5282519"/>
              <a:gd name="connsiteY46" fmla="*/ 4738687 h 6858000"/>
              <a:gd name="connsiteX47" fmla="*/ 11758 w 5282519"/>
              <a:gd name="connsiteY47" fmla="*/ 4678362 h 6858000"/>
              <a:gd name="connsiteX48" fmla="*/ 23515 w 5282519"/>
              <a:gd name="connsiteY48" fmla="*/ 4625975 h 6858000"/>
              <a:gd name="connsiteX49" fmla="*/ 38632 w 5282519"/>
              <a:gd name="connsiteY49" fmla="*/ 4579937 h 6858000"/>
              <a:gd name="connsiteX50" fmla="*/ 55427 w 5282519"/>
              <a:gd name="connsiteY50" fmla="*/ 4537075 h 6858000"/>
              <a:gd name="connsiteX51" fmla="*/ 75583 w 5282519"/>
              <a:gd name="connsiteY51" fmla="*/ 4498975 h 6858000"/>
              <a:gd name="connsiteX52" fmla="*/ 115893 w 5282519"/>
              <a:gd name="connsiteY52" fmla="*/ 4424362 h 6858000"/>
              <a:gd name="connsiteX53" fmla="*/ 134368 w 5282519"/>
              <a:gd name="connsiteY53" fmla="*/ 4386262 h 6858000"/>
              <a:gd name="connsiteX54" fmla="*/ 152844 w 5282519"/>
              <a:gd name="connsiteY54" fmla="*/ 4343400 h 6858000"/>
              <a:gd name="connsiteX55" fmla="*/ 167960 w 5282519"/>
              <a:gd name="connsiteY55" fmla="*/ 4297362 h 6858000"/>
              <a:gd name="connsiteX56" fmla="*/ 178038 w 5282519"/>
              <a:gd name="connsiteY56" fmla="*/ 4244975 h 6858000"/>
              <a:gd name="connsiteX57" fmla="*/ 188115 w 5282519"/>
              <a:gd name="connsiteY57" fmla="*/ 4186237 h 6858000"/>
              <a:gd name="connsiteX58" fmla="*/ 189795 w 5282519"/>
              <a:gd name="connsiteY58" fmla="*/ 4116387 h 6858000"/>
              <a:gd name="connsiteX59" fmla="*/ 188115 w 5282519"/>
              <a:gd name="connsiteY59" fmla="*/ 4048125 h 6858000"/>
              <a:gd name="connsiteX60" fmla="*/ 178038 w 5282519"/>
              <a:gd name="connsiteY60" fmla="*/ 3987800 h 6858000"/>
              <a:gd name="connsiteX61" fmla="*/ 167960 w 5282519"/>
              <a:gd name="connsiteY61" fmla="*/ 3935412 h 6858000"/>
              <a:gd name="connsiteX62" fmla="*/ 152844 w 5282519"/>
              <a:gd name="connsiteY62" fmla="*/ 3890962 h 6858000"/>
              <a:gd name="connsiteX63" fmla="*/ 134368 w 5282519"/>
              <a:gd name="connsiteY63" fmla="*/ 3848100 h 6858000"/>
              <a:gd name="connsiteX64" fmla="*/ 115893 w 5282519"/>
              <a:gd name="connsiteY64" fmla="*/ 3811587 h 6858000"/>
              <a:gd name="connsiteX65" fmla="*/ 75583 w 5282519"/>
              <a:gd name="connsiteY65" fmla="*/ 3736975 h 6858000"/>
              <a:gd name="connsiteX66" fmla="*/ 55427 w 5282519"/>
              <a:gd name="connsiteY66" fmla="*/ 3697287 h 6858000"/>
              <a:gd name="connsiteX67" fmla="*/ 38632 w 5282519"/>
              <a:gd name="connsiteY67" fmla="*/ 3656012 h 6858000"/>
              <a:gd name="connsiteX68" fmla="*/ 23515 w 5282519"/>
              <a:gd name="connsiteY68" fmla="*/ 3609975 h 6858000"/>
              <a:gd name="connsiteX69" fmla="*/ 11758 w 5282519"/>
              <a:gd name="connsiteY69" fmla="*/ 3557587 h 6858000"/>
              <a:gd name="connsiteX70" fmla="*/ 3359 w 5282519"/>
              <a:gd name="connsiteY70" fmla="*/ 3497262 h 6858000"/>
              <a:gd name="connsiteX71" fmla="*/ 0 w 5282519"/>
              <a:gd name="connsiteY71" fmla="*/ 3427412 h 6858000"/>
              <a:gd name="connsiteX72" fmla="*/ 3359 w 5282519"/>
              <a:gd name="connsiteY72" fmla="*/ 3360737 h 6858000"/>
              <a:gd name="connsiteX73" fmla="*/ 11758 w 5282519"/>
              <a:gd name="connsiteY73" fmla="*/ 3300412 h 6858000"/>
              <a:gd name="connsiteX74" fmla="*/ 23515 w 5282519"/>
              <a:gd name="connsiteY74" fmla="*/ 3248025 h 6858000"/>
              <a:gd name="connsiteX75" fmla="*/ 38632 w 5282519"/>
              <a:gd name="connsiteY75" fmla="*/ 3201987 h 6858000"/>
              <a:gd name="connsiteX76" fmla="*/ 55427 w 5282519"/>
              <a:gd name="connsiteY76" fmla="*/ 3160712 h 6858000"/>
              <a:gd name="connsiteX77" fmla="*/ 75583 w 5282519"/>
              <a:gd name="connsiteY77" fmla="*/ 3121025 h 6858000"/>
              <a:gd name="connsiteX78" fmla="*/ 95738 w 5282519"/>
              <a:gd name="connsiteY78" fmla="*/ 3084512 h 6858000"/>
              <a:gd name="connsiteX79" fmla="*/ 115893 w 5282519"/>
              <a:gd name="connsiteY79" fmla="*/ 3046412 h 6858000"/>
              <a:gd name="connsiteX80" fmla="*/ 134368 w 5282519"/>
              <a:gd name="connsiteY80" fmla="*/ 3009900 h 6858000"/>
              <a:gd name="connsiteX81" fmla="*/ 152844 w 5282519"/>
              <a:gd name="connsiteY81" fmla="*/ 2967037 h 6858000"/>
              <a:gd name="connsiteX82" fmla="*/ 167960 w 5282519"/>
              <a:gd name="connsiteY82" fmla="*/ 2922587 h 6858000"/>
              <a:gd name="connsiteX83" fmla="*/ 178038 w 5282519"/>
              <a:gd name="connsiteY83" fmla="*/ 2868612 h 6858000"/>
              <a:gd name="connsiteX84" fmla="*/ 188115 w 5282519"/>
              <a:gd name="connsiteY84" fmla="*/ 2809875 h 6858000"/>
              <a:gd name="connsiteX85" fmla="*/ 189795 w 5282519"/>
              <a:gd name="connsiteY85" fmla="*/ 2741612 h 6858000"/>
              <a:gd name="connsiteX86" fmla="*/ 188115 w 5282519"/>
              <a:gd name="connsiteY86" fmla="*/ 2671762 h 6858000"/>
              <a:gd name="connsiteX87" fmla="*/ 178038 w 5282519"/>
              <a:gd name="connsiteY87" fmla="*/ 2613025 h 6858000"/>
              <a:gd name="connsiteX88" fmla="*/ 167960 w 5282519"/>
              <a:gd name="connsiteY88" fmla="*/ 2560637 h 6858000"/>
              <a:gd name="connsiteX89" fmla="*/ 152844 w 5282519"/>
              <a:gd name="connsiteY89" fmla="*/ 2513012 h 6858000"/>
              <a:gd name="connsiteX90" fmla="*/ 134368 w 5282519"/>
              <a:gd name="connsiteY90" fmla="*/ 2471737 h 6858000"/>
              <a:gd name="connsiteX91" fmla="*/ 115893 w 5282519"/>
              <a:gd name="connsiteY91" fmla="*/ 2433637 h 6858000"/>
              <a:gd name="connsiteX92" fmla="*/ 95738 w 5282519"/>
              <a:gd name="connsiteY92" fmla="*/ 2395537 h 6858000"/>
              <a:gd name="connsiteX93" fmla="*/ 75583 w 5282519"/>
              <a:gd name="connsiteY93" fmla="*/ 2359025 h 6858000"/>
              <a:gd name="connsiteX94" fmla="*/ 55427 w 5282519"/>
              <a:gd name="connsiteY94" fmla="*/ 2319337 h 6858000"/>
              <a:gd name="connsiteX95" fmla="*/ 38632 w 5282519"/>
              <a:gd name="connsiteY95" fmla="*/ 2278062 h 6858000"/>
              <a:gd name="connsiteX96" fmla="*/ 23515 w 5282519"/>
              <a:gd name="connsiteY96" fmla="*/ 2232025 h 6858000"/>
              <a:gd name="connsiteX97" fmla="*/ 11758 w 5282519"/>
              <a:gd name="connsiteY97" fmla="*/ 2179637 h 6858000"/>
              <a:gd name="connsiteX98" fmla="*/ 3359 w 5282519"/>
              <a:gd name="connsiteY98" fmla="*/ 2119312 h 6858000"/>
              <a:gd name="connsiteX99" fmla="*/ 0 w 5282519"/>
              <a:gd name="connsiteY99" fmla="*/ 2051050 h 6858000"/>
              <a:gd name="connsiteX100" fmla="*/ 3359 w 5282519"/>
              <a:gd name="connsiteY100" fmla="*/ 1982787 h 6858000"/>
              <a:gd name="connsiteX101" fmla="*/ 11758 w 5282519"/>
              <a:gd name="connsiteY101" fmla="*/ 1922462 h 6858000"/>
              <a:gd name="connsiteX102" fmla="*/ 23515 w 5282519"/>
              <a:gd name="connsiteY102" fmla="*/ 1870075 h 6858000"/>
              <a:gd name="connsiteX103" fmla="*/ 38632 w 5282519"/>
              <a:gd name="connsiteY103" fmla="*/ 1824037 h 6858000"/>
              <a:gd name="connsiteX104" fmla="*/ 55427 w 5282519"/>
              <a:gd name="connsiteY104" fmla="*/ 1782762 h 6858000"/>
              <a:gd name="connsiteX105" fmla="*/ 75583 w 5282519"/>
              <a:gd name="connsiteY105" fmla="*/ 1743075 h 6858000"/>
              <a:gd name="connsiteX106" fmla="*/ 95738 w 5282519"/>
              <a:gd name="connsiteY106" fmla="*/ 1708150 h 6858000"/>
              <a:gd name="connsiteX107" fmla="*/ 115893 w 5282519"/>
              <a:gd name="connsiteY107" fmla="*/ 1671637 h 6858000"/>
              <a:gd name="connsiteX108" fmla="*/ 134368 w 5282519"/>
              <a:gd name="connsiteY108" fmla="*/ 1631950 h 6858000"/>
              <a:gd name="connsiteX109" fmla="*/ 152844 w 5282519"/>
              <a:gd name="connsiteY109" fmla="*/ 1589087 h 6858000"/>
              <a:gd name="connsiteX110" fmla="*/ 167960 w 5282519"/>
              <a:gd name="connsiteY110" fmla="*/ 1544637 h 6858000"/>
              <a:gd name="connsiteX111" fmla="*/ 178038 w 5282519"/>
              <a:gd name="connsiteY111" fmla="*/ 1492250 h 6858000"/>
              <a:gd name="connsiteX112" fmla="*/ 188115 w 5282519"/>
              <a:gd name="connsiteY112" fmla="*/ 1431925 h 6858000"/>
              <a:gd name="connsiteX113" fmla="*/ 189795 w 5282519"/>
              <a:gd name="connsiteY113" fmla="*/ 1363662 h 6858000"/>
              <a:gd name="connsiteX114" fmla="*/ 188115 w 5282519"/>
              <a:gd name="connsiteY114" fmla="*/ 1295400 h 6858000"/>
              <a:gd name="connsiteX115" fmla="*/ 178038 w 5282519"/>
              <a:gd name="connsiteY115" fmla="*/ 1235075 h 6858000"/>
              <a:gd name="connsiteX116" fmla="*/ 167960 w 5282519"/>
              <a:gd name="connsiteY116" fmla="*/ 1182687 h 6858000"/>
              <a:gd name="connsiteX117" fmla="*/ 152844 w 5282519"/>
              <a:gd name="connsiteY117" fmla="*/ 1136650 h 6858000"/>
              <a:gd name="connsiteX118" fmla="*/ 134368 w 5282519"/>
              <a:gd name="connsiteY118" fmla="*/ 1095375 h 6858000"/>
              <a:gd name="connsiteX119" fmla="*/ 115893 w 5282519"/>
              <a:gd name="connsiteY119" fmla="*/ 1055687 h 6858000"/>
              <a:gd name="connsiteX120" fmla="*/ 95738 w 5282519"/>
              <a:gd name="connsiteY120" fmla="*/ 1017587 h 6858000"/>
              <a:gd name="connsiteX121" fmla="*/ 75583 w 5282519"/>
              <a:gd name="connsiteY121" fmla="*/ 981075 h 6858000"/>
              <a:gd name="connsiteX122" fmla="*/ 55427 w 5282519"/>
              <a:gd name="connsiteY122" fmla="*/ 942975 h 6858000"/>
              <a:gd name="connsiteX123" fmla="*/ 38632 w 5282519"/>
              <a:gd name="connsiteY123" fmla="*/ 901700 h 6858000"/>
              <a:gd name="connsiteX124" fmla="*/ 23515 w 5282519"/>
              <a:gd name="connsiteY124" fmla="*/ 854075 h 6858000"/>
              <a:gd name="connsiteX125" fmla="*/ 11758 w 5282519"/>
              <a:gd name="connsiteY125" fmla="*/ 801687 h 6858000"/>
              <a:gd name="connsiteX126" fmla="*/ 3359 w 5282519"/>
              <a:gd name="connsiteY126" fmla="*/ 744537 h 6858000"/>
              <a:gd name="connsiteX127" fmla="*/ 0 w 5282519"/>
              <a:gd name="connsiteY127" fmla="*/ 673100 h 6858000"/>
              <a:gd name="connsiteX128" fmla="*/ 3359 w 5282519"/>
              <a:gd name="connsiteY128" fmla="*/ 606425 h 6858000"/>
              <a:gd name="connsiteX129" fmla="*/ 11758 w 5282519"/>
              <a:gd name="connsiteY129" fmla="*/ 546100 h 6858000"/>
              <a:gd name="connsiteX130" fmla="*/ 23515 w 5282519"/>
              <a:gd name="connsiteY130" fmla="*/ 496887 h 6858000"/>
              <a:gd name="connsiteX131" fmla="*/ 38632 w 5282519"/>
              <a:gd name="connsiteY131" fmla="*/ 450850 h 6858000"/>
              <a:gd name="connsiteX132" fmla="*/ 55427 w 5282519"/>
              <a:gd name="connsiteY132" fmla="*/ 409575 h 6858000"/>
              <a:gd name="connsiteX133" fmla="*/ 73903 w 5282519"/>
              <a:gd name="connsiteY133" fmla="*/ 369887 h 6858000"/>
              <a:gd name="connsiteX134" fmla="*/ 92379 w 5282519"/>
              <a:gd name="connsiteY134" fmla="*/ 334962 h 6858000"/>
              <a:gd name="connsiteX135" fmla="*/ 112534 w 5282519"/>
              <a:gd name="connsiteY135" fmla="*/ 296862 h 6858000"/>
              <a:gd name="connsiteX136" fmla="*/ 132689 w 5282519"/>
              <a:gd name="connsiteY136" fmla="*/ 260350 h 6858000"/>
              <a:gd name="connsiteX137" fmla="*/ 149485 w 5282519"/>
              <a:gd name="connsiteY137" fmla="*/ 217487 h 6858000"/>
              <a:gd name="connsiteX138" fmla="*/ 166281 w 5282519"/>
              <a:gd name="connsiteY138" fmla="*/ 174625 h 6858000"/>
              <a:gd name="connsiteX139" fmla="*/ 176358 w 5282519"/>
              <a:gd name="connsiteY139" fmla="*/ 122237 h 6858000"/>
              <a:gd name="connsiteX140" fmla="*/ 184756 w 5282519"/>
              <a:gd name="connsiteY140" fmla="*/ 666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5282519" h="6858000">
                <a:moveTo>
                  <a:pt x="189795" y="0"/>
                </a:moveTo>
                <a:lnTo>
                  <a:pt x="5282519" y="0"/>
                </a:lnTo>
                <a:lnTo>
                  <a:pt x="5282519" y="6858000"/>
                </a:lnTo>
                <a:lnTo>
                  <a:pt x="189795" y="6858000"/>
                </a:lnTo>
                <a:lnTo>
                  <a:pt x="184756" y="6791325"/>
                </a:lnTo>
                <a:lnTo>
                  <a:pt x="176358" y="6735762"/>
                </a:lnTo>
                <a:lnTo>
                  <a:pt x="166281" y="6683375"/>
                </a:lnTo>
                <a:lnTo>
                  <a:pt x="149485" y="6640512"/>
                </a:lnTo>
                <a:lnTo>
                  <a:pt x="132689" y="6597650"/>
                </a:lnTo>
                <a:lnTo>
                  <a:pt x="112534" y="6561137"/>
                </a:lnTo>
                <a:lnTo>
                  <a:pt x="92379" y="6523037"/>
                </a:lnTo>
                <a:lnTo>
                  <a:pt x="73903" y="6488112"/>
                </a:lnTo>
                <a:lnTo>
                  <a:pt x="55427" y="6448425"/>
                </a:lnTo>
                <a:lnTo>
                  <a:pt x="38632" y="6407150"/>
                </a:lnTo>
                <a:lnTo>
                  <a:pt x="23515" y="6361112"/>
                </a:lnTo>
                <a:lnTo>
                  <a:pt x="11758" y="6311900"/>
                </a:lnTo>
                <a:lnTo>
                  <a:pt x="3359" y="6251575"/>
                </a:lnTo>
                <a:lnTo>
                  <a:pt x="0" y="6183312"/>
                </a:lnTo>
                <a:lnTo>
                  <a:pt x="3359" y="6113462"/>
                </a:lnTo>
                <a:lnTo>
                  <a:pt x="11758" y="6056312"/>
                </a:lnTo>
                <a:lnTo>
                  <a:pt x="23515" y="6003925"/>
                </a:lnTo>
                <a:lnTo>
                  <a:pt x="38632" y="5956300"/>
                </a:lnTo>
                <a:lnTo>
                  <a:pt x="55427" y="5915025"/>
                </a:lnTo>
                <a:lnTo>
                  <a:pt x="75583" y="5876925"/>
                </a:lnTo>
                <a:lnTo>
                  <a:pt x="95738" y="5840412"/>
                </a:lnTo>
                <a:lnTo>
                  <a:pt x="115893" y="5802312"/>
                </a:lnTo>
                <a:lnTo>
                  <a:pt x="134368" y="5762625"/>
                </a:lnTo>
                <a:lnTo>
                  <a:pt x="152844" y="5721350"/>
                </a:lnTo>
                <a:lnTo>
                  <a:pt x="167960" y="5675312"/>
                </a:lnTo>
                <a:lnTo>
                  <a:pt x="178038" y="5622925"/>
                </a:lnTo>
                <a:lnTo>
                  <a:pt x="188115" y="5562600"/>
                </a:lnTo>
                <a:lnTo>
                  <a:pt x="189795" y="5494337"/>
                </a:lnTo>
                <a:lnTo>
                  <a:pt x="188115" y="5426075"/>
                </a:lnTo>
                <a:lnTo>
                  <a:pt x="178038" y="5365750"/>
                </a:lnTo>
                <a:lnTo>
                  <a:pt x="167960" y="5313362"/>
                </a:lnTo>
                <a:lnTo>
                  <a:pt x="152844" y="5268912"/>
                </a:lnTo>
                <a:lnTo>
                  <a:pt x="134368" y="5226050"/>
                </a:lnTo>
                <a:lnTo>
                  <a:pt x="115893" y="5186362"/>
                </a:lnTo>
                <a:lnTo>
                  <a:pt x="95738" y="5149850"/>
                </a:lnTo>
                <a:lnTo>
                  <a:pt x="75583" y="5114925"/>
                </a:lnTo>
                <a:lnTo>
                  <a:pt x="55427" y="5075237"/>
                </a:lnTo>
                <a:lnTo>
                  <a:pt x="38632" y="5033962"/>
                </a:lnTo>
                <a:lnTo>
                  <a:pt x="23515" y="4987925"/>
                </a:lnTo>
                <a:lnTo>
                  <a:pt x="11758" y="4935537"/>
                </a:lnTo>
                <a:lnTo>
                  <a:pt x="3359" y="4875212"/>
                </a:lnTo>
                <a:lnTo>
                  <a:pt x="0" y="4806950"/>
                </a:lnTo>
                <a:lnTo>
                  <a:pt x="3359" y="4738687"/>
                </a:lnTo>
                <a:lnTo>
                  <a:pt x="11758" y="4678362"/>
                </a:lnTo>
                <a:lnTo>
                  <a:pt x="23515" y="4625975"/>
                </a:lnTo>
                <a:lnTo>
                  <a:pt x="38632" y="4579937"/>
                </a:lnTo>
                <a:lnTo>
                  <a:pt x="55427" y="4537075"/>
                </a:lnTo>
                <a:lnTo>
                  <a:pt x="75583" y="4498975"/>
                </a:lnTo>
                <a:lnTo>
                  <a:pt x="115893" y="4424362"/>
                </a:lnTo>
                <a:lnTo>
                  <a:pt x="134368" y="4386262"/>
                </a:lnTo>
                <a:lnTo>
                  <a:pt x="152844" y="4343400"/>
                </a:lnTo>
                <a:lnTo>
                  <a:pt x="167960" y="4297362"/>
                </a:lnTo>
                <a:lnTo>
                  <a:pt x="178038" y="4244975"/>
                </a:lnTo>
                <a:lnTo>
                  <a:pt x="188115" y="4186237"/>
                </a:lnTo>
                <a:lnTo>
                  <a:pt x="189795" y="4116387"/>
                </a:lnTo>
                <a:lnTo>
                  <a:pt x="188115" y="4048125"/>
                </a:lnTo>
                <a:lnTo>
                  <a:pt x="178038" y="3987800"/>
                </a:lnTo>
                <a:lnTo>
                  <a:pt x="167960" y="3935412"/>
                </a:lnTo>
                <a:lnTo>
                  <a:pt x="152844" y="3890962"/>
                </a:lnTo>
                <a:lnTo>
                  <a:pt x="134368" y="3848100"/>
                </a:lnTo>
                <a:lnTo>
                  <a:pt x="115893" y="3811587"/>
                </a:lnTo>
                <a:lnTo>
                  <a:pt x="75583" y="3736975"/>
                </a:lnTo>
                <a:lnTo>
                  <a:pt x="55427" y="3697287"/>
                </a:lnTo>
                <a:lnTo>
                  <a:pt x="38632" y="3656012"/>
                </a:lnTo>
                <a:lnTo>
                  <a:pt x="23515" y="3609975"/>
                </a:lnTo>
                <a:lnTo>
                  <a:pt x="11758" y="3557587"/>
                </a:lnTo>
                <a:lnTo>
                  <a:pt x="3359" y="3497262"/>
                </a:lnTo>
                <a:lnTo>
                  <a:pt x="0" y="3427412"/>
                </a:lnTo>
                <a:lnTo>
                  <a:pt x="3359" y="3360737"/>
                </a:lnTo>
                <a:lnTo>
                  <a:pt x="11758" y="3300412"/>
                </a:lnTo>
                <a:lnTo>
                  <a:pt x="23515" y="3248025"/>
                </a:lnTo>
                <a:lnTo>
                  <a:pt x="38632" y="3201987"/>
                </a:lnTo>
                <a:lnTo>
                  <a:pt x="55427" y="3160712"/>
                </a:lnTo>
                <a:lnTo>
                  <a:pt x="75583" y="3121025"/>
                </a:lnTo>
                <a:lnTo>
                  <a:pt x="95738" y="3084512"/>
                </a:lnTo>
                <a:lnTo>
                  <a:pt x="115893" y="3046412"/>
                </a:lnTo>
                <a:lnTo>
                  <a:pt x="134368" y="3009900"/>
                </a:lnTo>
                <a:lnTo>
                  <a:pt x="152844" y="2967037"/>
                </a:lnTo>
                <a:lnTo>
                  <a:pt x="167960" y="2922587"/>
                </a:lnTo>
                <a:lnTo>
                  <a:pt x="178038" y="2868612"/>
                </a:lnTo>
                <a:lnTo>
                  <a:pt x="188115" y="2809875"/>
                </a:lnTo>
                <a:lnTo>
                  <a:pt x="189795" y="2741612"/>
                </a:lnTo>
                <a:lnTo>
                  <a:pt x="188115" y="2671762"/>
                </a:lnTo>
                <a:lnTo>
                  <a:pt x="178038" y="2613025"/>
                </a:lnTo>
                <a:lnTo>
                  <a:pt x="167960" y="2560637"/>
                </a:lnTo>
                <a:lnTo>
                  <a:pt x="152844" y="2513012"/>
                </a:lnTo>
                <a:lnTo>
                  <a:pt x="134368" y="2471737"/>
                </a:lnTo>
                <a:lnTo>
                  <a:pt x="115893" y="2433637"/>
                </a:lnTo>
                <a:lnTo>
                  <a:pt x="95738" y="2395537"/>
                </a:lnTo>
                <a:lnTo>
                  <a:pt x="75583" y="2359025"/>
                </a:lnTo>
                <a:lnTo>
                  <a:pt x="55427" y="2319337"/>
                </a:lnTo>
                <a:lnTo>
                  <a:pt x="38632" y="2278062"/>
                </a:lnTo>
                <a:lnTo>
                  <a:pt x="23515" y="2232025"/>
                </a:lnTo>
                <a:lnTo>
                  <a:pt x="11758" y="2179637"/>
                </a:lnTo>
                <a:lnTo>
                  <a:pt x="3359" y="2119312"/>
                </a:lnTo>
                <a:lnTo>
                  <a:pt x="0" y="2051050"/>
                </a:lnTo>
                <a:lnTo>
                  <a:pt x="3359" y="1982787"/>
                </a:lnTo>
                <a:lnTo>
                  <a:pt x="11758" y="1922462"/>
                </a:lnTo>
                <a:lnTo>
                  <a:pt x="23515" y="1870075"/>
                </a:lnTo>
                <a:lnTo>
                  <a:pt x="38632" y="1824037"/>
                </a:lnTo>
                <a:lnTo>
                  <a:pt x="55427" y="1782762"/>
                </a:lnTo>
                <a:lnTo>
                  <a:pt x="75583" y="1743075"/>
                </a:lnTo>
                <a:lnTo>
                  <a:pt x="95738" y="1708150"/>
                </a:lnTo>
                <a:lnTo>
                  <a:pt x="115893" y="1671637"/>
                </a:lnTo>
                <a:lnTo>
                  <a:pt x="134368" y="1631950"/>
                </a:lnTo>
                <a:lnTo>
                  <a:pt x="152844" y="1589087"/>
                </a:lnTo>
                <a:lnTo>
                  <a:pt x="167960" y="1544637"/>
                </a:lnTo>
                <a:lnTo>
                  <a:pt x="178038" y="1492250"/>
                </a:lnTo>
                <a:lnTo>
                  <a:pt x="188115" y="1431925"/>
                </a:lnTo>
                <a:lnTo>
                  <a:pt x="189795" y="1363662"/>
                </a:lnTo>
                <a:lnTo>
                  <a:pt x="188115" y="1295400"/>
                </a:lnTo>
                <a:lnTo>
                  <a:pt x="178038" y="1235075"/>
                </a:lnTo>
                <a:lnTo>
                  <a:pt x="167960" y="1182687"/>
                </a:lnTo>
                <a:lnTo>
                  <a:pt x="152844" y="1136650"/>
                </a:lnTo>
                <a:lnTo>
                  <a:pt x="134368" y="1095375"/>
                </a:lnTo>
                <a:lnTo>
                  <a:pt x="115893" y="1055687"/>
                </a:lnTo>
                <a:lnTo>
                  <a:pt x="95738" y="1017587"/>
                </a:lnTo>
                <a:lnTo>
                  <a:pt x="75583" y="981075"/>
                </a:lnTo>
                <a:lnTo>
                  <a:pt x="55427" y="942975"/>
                </a:lnTo>
                <a:lnTo>
                  <a:pt x="38632" y="901700"/>
                </a:lnTo>
                <a:lnTo>
                  <a:pt x="23515" y="854075"/>
                </a:lnTo>
                <a:lnTo>
                  <a:pt x="11758" y="801687"/>
                </a:lnTo>
                <a:lnTo>
                  <a:pt x="3359" y="744537"/>
                </a:lnTo>
                <a:lnTo>
                  <a:pt x="0" y="673100"/>
                </a:lnTo>
                <a:lnTo>
                  <a:pt x="3359" y="606425"/>
                </a:lnTo>
                <a:lnTo>
                  <a:pt x="11758" y="546100"/>
                </a:lnTo>
                <a:lnTo>
                  <a:pt x="23515" y="496887"/>
                </a:lnTo>
                <a:lnTo>
                  <a:pt x="38632" y="450850"/>
                </a:lnTo>
                <a:lnTo>
                  <a:pt x="55427" y="409575"/>
                </a:lnTo>
                <a:lnTo>
                  <a:pt x="73903" y="369887"/>
                </a:lnTo>
                <a:lnTo>
                  <a:pt x="92379" y="334962"/>
                </a:lnTo>
                <a:lnTo>
                  <a:pt x="112534" y="296862"/>
                </a:lnTo>
                <a:lnTo>
                  <a:pt x="132689" y="260350"/>
                </a:lnTo>
                <a:lnTo>
                  <a:pt x="149485" y="217487"/>
                </a:lnTo>
                <a:lnTo>
                  <a:pt x="166281" y="174625"/>
                </a:lnTo>
                <a:lnTo>
                  <a:pt x="176358" y="122237"/>
                </a:lnTo>
                <a:lnTo>
                  <a:pt x="184756" y="6667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30940B2-20C2-45E0-A877-09E4725B88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335"/>
          <a:stretch/>
        </p:blipFill>
        <p:spPr>
          <a:xfrm>
            <a:off x="6909481" y="10"/>
            <a:ext cx="5282519" cy="6857990"/>
          </a:xfrm>
          <a:custGeom>
            <a:avLst/>
            <a:gdLst/>
            <a:ahLst/>
            <a:cxnLst/>
            <a:rect l="l" t="t" r="r" b="b"/>
            <a:pathLst>
              <a:path w="5282519" h="6858000">
                <a:moveTo>
                  <a:pt x="189795" y="0"/>
                </a:moveTo>
                <a:lnTo>
                  <a:pt x="5282519" y="0"/>
                </a:lnTo>
                <a:lnTo>
                  <a:pt x="5282519" y="6858000"/>
                </a:lnTo>
                <a:lnTo>
                  <a:pt x="189795" y="6858000"/>
                </a:lnTo>
                <a:lnTo>
                  <a:pt x="184756" y="6791325"/>
                </a:lnTo>
                <a:lnTo>
                  <a:pt x="176358" y="6735762"/>
                </a:lnTo>
                <a:lnTo>
                  <a:pt x="166281" y="6683375"/>
                </a:lnTo>
                <a:lnTo>
                  <a:pt x="149485" y="6640512"/>
                </a:lnTo>
                <a:lnTo>
                  <a:pt x="132689" y="6597650"/>
                </a:lnTo>
                <a:lnTo>
                  <a:pt x="112534" y="6561137"/>
                </a:lnTo>
                <a:lnTo>
                  <a:pt x="92379" y="6523037"/>
                </a:lnTo>
                <a:lnTo>
                  <a:pt x="73903" y="6488112"/>
                </a:lnTo>
                <a:lnTo>
                  <a:pt x="55427" y="6448425"/>
                </a:lnTo>
                <a:lnTo>
                  <a:pt x="38632" y="6407150"/>
                </a:lnTo>
                <a:lnTo>
                  <a:pt x="23515" y="6361112"/>
                </a:lnTo>
                <a:lnTo>
                  <a:pt x="11758" y="6311900"/>
                </a:lnTo>
                <a:lnTo>
                  <a:pt x="3359" y="6251575"/>
                </a:lnTo>
                <a:lnTo>
                  <a:pt x="0" y="6183312"/>
                </a:lnTo>
                <a:lnTo>
                  <a:pt x="3359" y="6113462"/>
                </a:lnTo>
                <a:lnTo>
                  <a:pt x="11758" y="6056312"/>
                </a:lnTo>
                <a:lnTo>
                  <a:pt x="23515" y="6003925"/>
                </a:lnTo>
                <a:lnTo>
                  <a:pt x="38632" y="5956300"/>
                </a:lnTo>
                <a:lnTo>
                  <a:pt x="55427" y="5915025"/>
                </a:lnTo>
                <a:lnTo>
                  <a:pt x="75583" y="5876925"/>
                </a:lnTo>
                <a:lnTo>
                  <a:pt x="95738" y="5840412"/>
                </a:lnTo>
                <a:lnTo>
                  <a:pt x="115893" y="5802312"/>
                </a:lnTo>
                <a:lnTo>
                  <a:pt x="134368" y="5762625"/>
                </a:lnTo>
                <a:lnTo>
                  <a:pt x="152844" y="5721350"/>
                </a:lnTo>
                <a:lnTo>
                  <a:pt x="167960" y="5675312"/>
                </a:lnTo>
                <a:lnTo>
                  <a:pt x="178038" y="5622925"/>
                </a:lnTo>
                <a:lnTo>
                  <a:pt x="188115" y="5562600"/>
                </a:lnTo>
                <a:lnTo>
                  <a:pt x="189795" y="5494337"/>
                </a:lnTo>
                <a:lnTo>
                  <a:pt x="188115" y="5426075"/>
                </a:lnTo>
                <a:lnTo>
                  <a:pt x="178038" y="5365750"/>
                </a:lnTo>
                <a:lnTo>
                  <a:pt x="167960" y="5313362"/>
                </a:lnTo>
                <a:lnTo>
                  <a:pt x="152844" y="5268912"/>
                </a:lnTo>
                <a:lnTo>
                  <a:pt x="134368" y="5226050"/>
                </a:lnTo>
                <a:lnTo>
                  <a:pt x="115893" y="5186362"/>
                </a:lnTo>
                <a:lnTo>
                  <a:pt x="95738" y="5149850"/>
                </a:lnTo>
                <a:lnTo>
                  <a:pt x="75583" y="5114925"/>
                </a:lnTo>
                <a:lnTo>
                  <a:pt x="55427" y="5075237"/>
                </a:lnTo>
                <a:lnTo>
                  <a:pt x="38632" y="5033962"/>
                </a:lnTo>
                <a:lnTo>
                  <a:pt x="23515" y="4987925"/>
                </a:lnTo>
                <a:lnTo>
                  <a:pt x="11758" y="4935537"/>
                </a:lnTo>
                <a:lnTo>
                  <a:pt x="3359" y="4875212"/>
                </a:lnTo>
                <a:lnTo>
                  <a:pt x="0" y="4806950"/>
                </a:lnTo>
                <a:lnTo>
                  <a:pt x="3359" y="4738687"/>
                </a:lnTo>
                <a:lnTo>
                  <a:pt x="11758" y="4678362"/>
                </a:lnTo>
                <a:lnTo>
                  <a:pt x="23515" y="4625975"/>
                </a:lnTo>
                <a:lnTo>
                  <a:pt x="38632" y="4579937"/>
                </a:lnTo>
                <a:lnTo>
                  <a:pt x="55427" y="4537075"/>
                </a:lnTo>
                <a:lnTo>
                  <a:pt x="75583" y="4498975"/>
                </a:lnTo>
                <a:lnTo>
                  <a:pt x="115893" y="4424362"/>
                </a:lnTo>
                <a:lnTo>
                  <a:pt x="134368" y="4386262"/>
                </a:lnTo>
                <a:lnTo>
                  <a:pt x="152844" y="4343400"/>
                </a:lnTo>
                <a:lnTo>
                  <a:pt x="167960" y="4297362"/>
                </a:lnTo>
                <a:lnTo>
                  <a:pt x="178038" y="4244975"/>
                </a:lnTo>
                <a:lnTo>
                  <a:pt x="188115" y="4186237"/>
                </a:lnTo>
                <a:lnTo>
                  <a:pt x="189795" y="4116387"/>
                </a:lnTo>
                <a:lnTo>
                  <a:pt x="188115" y="4048125"/>
                </a:lnTo>
                <a:lnTo>
                  <a:pt x="178038" y="3987800"/>
                </a:lnTo>
                <a:lnTo>
                  <a:pt x="167960" y="3935412"/>
                </a:lnTo>
                <a:lnTo>
                  <a:pt x="152844" y="3890962"/>
                </a:lnTo>
                <a:lnTo>
                  <a:pt x="134368" y="3848100"/>
                </a:lnTo>
                <a:lnTo>
                  <a:pt x="115893" y="3811587"/>
                </a:lnTo>
                <a:lnTo>
                  <a:pt x="75583" y="3736975"/>
                </a:lnTo>
                <a:lnTo>
                  <a:pt x="55427" y="3697287"/>
                </a:lnTo>
                <a:lnTo>
                  <a:pt x="38632" y="3656012"/>
                </a:lnTo>
                <a:lnTo>
                  <a:pt x="23515" y="3609975"/>
                </a:lnTo>
                <a:lnTo>
                  <a:pt x="11758" y="3557587"/>
                </a:lnTo>
                <a:lnTo>
                  <a:pt x="3359" y="3497262"/>
                </a:lnTo>
                <a:lnTo>
                  <a:pt x="0" y="3427412"/>
                </a:lnTo>
                <a:lnTo>
                  <a:pt x="3359" y="3360737"/>
                </a:lnTo>
                <a:lnTo>
                  <a:pt x="11758" y="3300412"/>
                </a:lnTo>
                <a:lnTo>
                  <a:pt x="23515" y="3248025"/>
                </a:lnTo>
                <a:lnTo>
                  <a:pt x="38632" y="3201987"/>
                </a:lnTo>
                <a:lnTo>
                  <a:pt x="55427" y="3160712"/>
                </a:lnTo>
                <a:lnTo>
                  <a:pt x="75583" y="3121025"/>
                </a:lnTo>
                <a:lnTo>
                  <a:pt x="95738" y="3084512"/>
                </a:lnTo>
                <a:lnTo>
                  <a:pt x="115893" y="3046412"/>
                </a:lnTo>
                <a:lnTo>
                  <a:pt x="134368" y="3009900"/>
                </a:lnTo>
                <a:lnTo>
                  <a:pt x="152844" y="2967037"/>
                </a:lnTo>
                <a:lnTo>
                  <a:pt x="167960" y="2922587"/>
                </a:lnTo>
                <a:lnTo>
                  <a:pt x="178038" y="2868612"/>
                </a:lnTo>
                <a:lnTo>
                  <a:pt x="188115" y="2809875"/>
                </a:lnTo>
                <a:lnTo>
                  <a:pt x="189795" y="2741612"/>
                </a:lnTo>
                <a:lnTo>
                  <a:pt x="188115" y="2671762"/>
                </a:lnTo>
                <a:lnTo>
                  <a:pt x="178038" y="2613025"/>
                </a:lnTo>
                <a:lnTo>
                  <a:pt x="167960" y="2560637"/>
                </a:lnTo>
                <a:lnTo>
                  <a:pt x="152844" y="2513012"/>
                </a:lnTo>
                <a:lnTo>
                  <a:pt x="134368" y="2471737"/>
                </a:lnTo>
                <a:lnTo>
                  <a:pt x="115893" y="2433637"/>
                </a:lnTo>
                <a:lnTo>
                  <a:pt x="95738" y="2395537"/>
                </a:lnTo>
                <a:lnTo>
                  <a:pt x="75583" y="2359025"/>
                </a:lnTo>
                <a:lnTo>
                  <a:pt x="55427" y="2319337"/>
                </a:lnTo>
                <a:lnTo>
                  <a:pt x="38632" y="2278062"/>
                </a:lnTo>
                <a:lnTo>
                  <a:pt x="23515" y="2232025"/>
                </a:lnTo>
                <a:lnTo>
                  <a:pt x="11758" y="2179637"/>
                </a:lnTo>
                <a:lnTo>
                  <a:pt x="3359" y="2119312"/>
                </a:lnTo>
                <a:lnTo>
                  <a:pt x="0" y="2051050"/>
                </a:lnTo>
                <a:lnTo>
                  <a:pt x="3359" y="1982787"/>
                </a:lnTo>
                <a:lnTo>
                  <a:pt x="11758" y="1922462"/>
                </a:lnTo>
                <a:lnTo>
                  <a:pt x="23515" y="1870075"/>
                </a:lnTo>
                <a:lnTo>
                  <a:pt x="38632" y="1824037"/>
                </a:lnTo>
                <a:lnTo>
                  <a:pt x="55427" y="1782762"/>
                </a:lnTo>
                <a:lnTo>
                  <a:pt x="75583" y="1743075"/>
                </a:lnTo>
                <a:lnTo>
                  <a:pt x="95738" y="1708150"/>
                </a:lnTo>
                <a:lnTo>
                  <a:pt x="115893" y="1671637"/>
                </a:lnTo>
                <a:lnTo>
                  <a:pt x="134368" y="1631950"/>
                </a:lnTo>
                <a:lnTo>
                  <a:pt x="152844" y="1589087"/>
                </a:lnTo>
                <a:lnTo>
                  <a:pt x="167960" y="1544637"/>
                </a:lnTo>
                <a:lnTo>
                  <a:pt x="178038" y="1492250"/>
                </a:lnTo>
                <a:lnTo>
                  <a:pt x="188115" y="1431925"/>
                </a:lnTo>
                <a:lnTo>
                  <a:pt x="189795" y="1363662"/>
                </a:lnTo>
                <a:lnTo>
                  <a:pt x="188115" y="1295400"/>
                </a:lnTo>
                <a:lnTo>
                  <a:pt x="178038" y="1235075"/>
                </a:lnTo>
                <a:lnTo>
                  <a:pt x="167960" y="1182687"/>
                </a:lnTo>
                <a:lnTo>
                  <a:pt x="152844" y="1136650"/>
                </a:lnTo>
                <a:lnTo>
                  <a:pt x="134368" y="1095375"/>
                </a:lnTo>
                <a:lnTo>
                  <a:pt x="115893" y="1055687"/>
                </a:lnTo>
                <a:lnTo>
                  <a:pt x="95738" y="1017587"/>
                </a:lnTo>
                <a:lnTo>
                  <a:pt x="75583" y="981075"/>
                </a:lnTo>
                <a:lnTo>
                  <a:pt x="55427" y="942975"/>
                </a:lnTo>
                <a:lnTo>
                  <a:pt x="38632" y="901700"/>
                </a:lnTo>
                <a:lnTo>
                  <a:pt x="23515" y="854075"/>
                </a:lnTo>
                <a:lnTo>
                  <a:pt x="11758" y="801687"/>
                </a:lnTo>
                <a:lnTo>
                  <a:pt x="3359" y="744537"/>
                </a:lnTo>
                <a:lnTo>
                  <a:pt x="0" y="673100"/>
                </a:lnTo>
                <a:lnTo>
                  <a:pt x="3359" y="606425"/>
                </a:lnTo>
                <a:lnTo>
                  <a:pt x="11758" y="546100"/>
                </a:lnTo>
                <a:lnTo>
                  <a:pt x="23515" y="496887"/>
                </a:lnTo>
                <a:lnTo>
                  <a:pt x="38632" y="450850"/>
                </a:lnTo>
                <a:lnTo>
                  <a:pt x="55427" y="409575"/>
                </a:lnTo>
                <a:lnTo>
                  <a:pt x="73903" y="369887"/>
                </a:lnTo>
                <a:lnTo>
                  <a:pt x="92379" y="334962"/>
                </a:lnTo>
                <a:lnTo>
                  <a:pt x="112534" y="296862"/>
                </a:lnTo>
                <a:lnTo>
                  <a:pt x="132689" y="260350"/>
                </a:lnTo>
                <a:lnTo>
                  <a:pt x="149485" y="217487"/>
                </a:lnTo>
                <a:lnTo>
                  <a:pt x="166281" y="174625"/>
                </a:lnTo>
                <a:lnTo>
                  <a:pt x="176358" y="122237"/>
                </a:lnTo>
                <a:lnTo>
                  <a:pt x="184756" y="6667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44043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19FCB5-ED07-433F-9CC8-161A8924CE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63" r="1" b="19377"/>
          <a:stretch/>
        </p:blipFill>
        <p:spPr>
          <a:xfrm rot="21480000">
            <a:off x="1137837" y="1003258"/>
            <a:ext cx="9916327" cy="476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587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FC7D6E-059F-49CD-8FB6-298F9EDEE2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36" r="1" b="17103"/>
          <a:stretch/>
        </p:blipFill>
        <p:spPr>
          <a:xfrm rot="21480000">
            <a:off x="1137837" y="1003258"/>
            <a:ext cx="9916327" cy="476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350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D7673B-66DF-43BC-BA96-F4A635DDAA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39" r="1" b="22900"/>
          <a:stretch/>
        </p:blipFill>
        <p:spPr>
          <a:xfrm rot="21480000">
            <a:off x="1137837" y="1003258"/>
            <a:ext cx="9916327" cy="476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104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</TotalTime>
  <Words>401</Words>
  <Application>Microsoft Office PowerPoint</Application>
  <PresentationFormat>Widescreen</PresentationFormat>
  <Paragraphs>88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Berlin Sans FB</vt:lpstr>
      <vt:lpstr>Calibri</vt:lpstr>
      <vt:lpstr>Calibri Light</vt:lpstr>
      <vt:lpstr>Impact</vt:lpstr>
      <vt:lpstr>Wingdings</vt:lpstr>
      <vt:lpstr>Office Theme</vt:lpstr>
      <vt:lpstr>Acreshort Park Timeline 2014 onwards</vt:lpstr>
      <vt:lpstr>2015</vt:lpstr>
      <vt:lpstr>2016</vt:lpstr>
      <vt:lpstr>2017</vt:lpstr>
      <vt:lpstr>PowerPoint Presentation</vt:lpstr>
      <vt:lpstr>The Launch event</vt:lpstr>
      <vt:lpstr>PowerPoint Presentation</vt:lpstr>
      <vt:lpstr>PowerPoint Presentation</vt:lpstr>
      <vt:lpstr>PowerPoint Presentation</vt:lpstr>
      <vt:lpstr>Marina Wyborn Cutting the Ribbon….</vt:lpstr>
      <vt:lpstr>2018 - 2022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Francesca Buffery</dc:creator>
  <cp:lastModifiedBy>BrattonPC Clerk</cp:lastModifiedBy>
  <cp:revision>15</cp:revision>
  <dcterms:created xsi:type="dcterms:W3CDTF">2022-04-22T08:44:20Z</dcterms:created>
  <dcterms:modified xsi:type="dcterms:W3CDTF">2023-04-26T14:10:47Z</dcterms:modified>
</cp:coreProperties>
</file>